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heme/themeOverride2.xml" ContentType="application/vnd.openxmlformats-officedocument.themeOverride+xml"/>
  <Override PartName="/ppt/tags/tag6.xml" ContentType="application/vnd.openxmlformats-officedocument.presentationml.tags+xml"/>
  <Override PartName="/ppt/theme/themeOverride3.xml" ContentType="application/vnd.openxmlformats-officedocument.themeOverride+xml"/>
  <Override PartName="/ppt/tags/tag7.xml" ContentType="application/vnd.openxmlformats-officedocument.presentationml.tags+xml"/>
  <Override PartName="/ppt/theme/themeOverride4.xml" ContentType="application/vnd.openxmlformats-officedocument.themeOverride+xml"/>
  <Override PartName="/ppt/tags/tag8.xml" ContentType="application/vnd.openxmlformats-officedocument.presentationml.tags+xml"/>
  <Override PartName="/ppt/theme/themeOverride5.xml" ContentType="application/vnd.openxmlformats-officedocument.themeOverride+xml"/>
  <Override PartName="/ppt/tags/tag9.xml" ContentType="application/vnd.openxmlformats-officedocument.presentationml.tags+xml"/>
  <Override PartName="/ppt/theme/themeOverride6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7.xml" ContentType="application/vnd.openxmlformats-officedocument.themeOverride+xml"/>
  <Override PartName="/ppt/tags/tag19.xml" ContentType="application/vnd.openxmlformats-officedocument.presentationml.tags+xml"/>
  <Override PartName="/ppt/theme/themeOverride8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0" r:id="rId1"/>
    <p:sldMasterId id="2147483758" r:id="rId2"/>
    <p:sldMasterId id="2147483770" r:id="rId3"/>
    <p:sldMasterId id="2147483786" r:id="rId4"/>
  </p:sldMasterIdLst>
  <p:notesMasterIdLst>
    <p:notesMasterId r:id="rId37"/>
  </p:notesMasterIdLst>
  <p:handoutMasterIdLst>
    <p:handoutMasterId r:id="rId38"/>
  </p:handoutMasterIdLst>
  <p:sldIdLst>
    <p:sldId id="8263" r:id="rId5"/>
    <p:sldId id="8343" r:id="rId6"/>
    <p:sldId id="8544" r:id="rId7"/>
    <p:sldId id="8580" r:id="rId8"/>
    <p:sldId id="8346" r:id="rId9"/>
    <p:sldId id="8663" r:id="rId10"/>
    <p:sldId id="8356" r:id="rId11"/>
    <p:sldId id="8701" r:id="rId12"/>
    <p:sldId id="8705" r:id="rId13"/>
    <p:sldId id="8358" r:id="rId14"/>
    <p:sldId id="8359" r:id="rId15"/>
    <p:sldId id="8360" r:id="rId16"/>
    <p:sldId id="8361" r:id="rId17"/>
    <p:sldId id="8688" r:id="rId18"/>
    <p:sldId id="8689" r:id="rId19"/>
    <p:sldId id="8625" r:id="rId20"/>
    <p:sldId id="8664" r:id="rId21"/>
    <p:sldId id="8283" r:id="rId22"/>
    <p:sldId id="8288" r:id="rId23"/>
    <p:sldId id="8299" r:id="rId24"/>
    <p:sldId id="8289" r:id="rId25"/>
    <p:sldId id="8290" r:id="rId26"/>
    <p:sldId id="8291" r:id="rId27"/>
    <p:sldId id="8292" r:id="rId28"/>
    <p:sldId id="8293" r:id="rId29"/>
    <p:sldId id="8295" r:id="rId30"/>
    <p:sldId id="8296" r:id="rId31"/>
    <p:sldId id="8285" r:id="rId32"/>
    <p:sldId id="8333" r:id="rId33"/>
    <p:sldId id="8335" r:id="rId34"/>
    <p:sldId id="8301" r:id="rId35"/>
    <p:sldId id="8706" r:id="rId36"/>
  </p:sldIdLst>
  <p:sldSz cx="10287000" cy="6858000" type="35mm"/>
  <p:notesSz cx="6711950" cy="98631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6">
          <p15:clr>
            <a:srgbClr val="A4A3A4"/>
          </p15:clr>
        </p15:guide>
        <p15:guide id="2" pos="211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66FF33"/>
    <a:srgbClr val="99FF33"/>
    <a:srgbClr val="FF99FF"/>
    <a:srgbClr val="CCFF33"/>
    <a:srgbClr val="99CC00"/>
    <a:srgbClr val="FF9900"/>
    <a:srgbClr val="FF9999"/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3" autoAdjust="0"/>
    <p:restoredTop sz="94604" autoAdjust="0"/>
  </p:normalViewPr>
  <p:slideViewPr>
    <p:cSldViewPr snapToGrid="0">
      <p:cViewPr varScale="1">
        <p:scale>
          <a:sx n="123" d="100"/>
          <a:sy n="123" d="100"/>
        </p:scale>
        <p:origin x="786" y="9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932" y="-108"/>
      </p:cViewPr>
      <p:guideLst>
        <p:guide orient="horz" pos="3106"/>
        <p:guide pos="211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/>
              </a:defRPr>
            </a:lvl1pPr>
          </a:lstStyle>
          <a:p>
            <a:r>
              <a:rPr lang="ja-JP" altLang="en-US"/>
              <a:t>岩室紳也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3650" y="0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</a:defRPr>
            </a:lvl1pPr>
          </a:lstStyle>
          <a:p>
            <a:fld id="{3FF0506C-5F80-4A78-AEFA-F1B1D47EB8D5}" type="datetime1">
              <a:rPr lang="ja-JP" altLang="en-US"/>
              <a:pPr/>
              <a:t>2021/6/23</a:t>
            </a:fld>
            <a:endParaRPr lang="en-US" altLang="ja-JP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9425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/>
              </a:defRPr>
            </a:lvl1pPr>
          </a:lstStyle>
          <a:p>
            <a:endParaRPr lang="ja-JP" altLang="en-US"/>
          </a:p>
          <a:p>
            <a:endParaRPr lang="ja-JP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3650" y="9369425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</a:defRPr>
            </a:lvl1pPr>
          </a:lstStyle>
          <a:p>
            <a:fld id="{479EFEC8-4879-4DEA-8957-1D1803B41E9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5228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/>
              </a:defRPr>
            </a:lvl1pPr>
          </a:lstStyle>
          <a:p>
            <a:endParaRPr lang="en-US" altLang="ja-JP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582613" y="739775"/>
            <a:ext cx="5548312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4713"/>
            <a:ext cx="49212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</a:defRPr>
            </a:lvl1pPr>
          </a:lstStyle>
          <a:p>
            <a:fld id="{F99C5831-F1E8-45D6-9EDB-E50CF0D8982C}" type="datetime1">
              <a:rPr lang="ja-JP" altLang="en-US"/>
              <a:pPr/>
              <a:t>2021/6/23</a:t>
            </a:fld>
            <a:endParaRPr lang="en-US" altLang="ja-JP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9425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/>
              </a:defRPr>
            </a:lvl1pPr>
          </a:lstStyle>
          <a:p>
            <a:endParaRPr lang="en-US" altLang="ja-JP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9369425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</a:defRPr>
            </a:lvl1pPr>
          </a:lstStyle>
          <a:p>
            <a:fld id="{85F6F44D-461E-4EB7-AB70-220CF71F296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475848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93013" y="196850"/>
            <a:ext cx="2459037" cy="63674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4313" y="196850"/>
            <a:ext cx="7226300" cy="63674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6525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58529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35708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10506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6525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96639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98224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05665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37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8708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782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51990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93013" y="196850"/>
            <a:ext cx="2459037" cy="63674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4313" y="196850"/>
            <a:ext cx="7226300" cy="63674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37291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83981674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28210846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2826394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4938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90276802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2377009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18158990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713208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31952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37176254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36892499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91425" y="196850"/>
            <a:ext cx="2459038" cy="63674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4313" y="196850"/>
            <a:ext cx="7224712" cy="63674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88201603"/>
      </p:ext>
    </p:extLst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タイトル、テキスト、メディア クリッ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メディア プレースホルダ 3"/>
          <p:cNvSpPr>
            <a:spLocks noGrp="1"/>
          </p:cNvSpPr>
          <p:nvPr>
            <p:ph type="media" sz="half" idx="2"/>
          </p:nvPr>
        </p:nvSpPr>
        <p:spPr>
          <a:xfrm>
            <a:off x="5214938" y="1585913"/>
            <a:ext cx="4835525" cy="4978400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4526584"/>
      </p:ext>
    </p:extLst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228600" y="1585913"/>
            <a:ext cx="9821863" cy="4978400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7809432"/>
      </p:ext>
    </p:extLst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214938" y="15859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214938" y="41513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86658957"/>
      </p:ext>
    </p:extLst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4938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16713133"/>
      </p:ext>
    </p:extLst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8732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6525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08700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91748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4938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15805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06662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795249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78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77853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73342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16463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91425" y="196850"/>
            <a:ext cx="2459038" cy="63674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4313" y="196850"/>
            <a:ext cx="7224712" cy="63674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2811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タイトル、テキスト、メディア クリッ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メディア プレースホルダ 3"/>
          <p:cNvSpPr>
            <a:spLocks noGrp="1"/>
          </p:cNvSpPr>
          <p:nvPr>
            <p:ph type="media" sz="half" idx="2"/>
          </p:nvPr>
        </p:nvSpPr>
        <p:spPr>
          <a:xfrm>
            <a:off x="5214938" y="1585913"/>
            <a:ext cx="4835525" cy="4978400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64153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4938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148931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228600" y="1585913"/>
            <a:ext cx="9821863" cy="4978400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83019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214938" y="15859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214938" y="41513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84895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28600" y="1585913"/>
            <a:ext cx="4833938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214938" y="15859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228600" y="4151313"/>
            <a:ext cx="4833938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14938" y="41513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3887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2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196850"/>
            <a:ext cx="9815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5913"/>
            <a:ext cx="98234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 advTm="102000">
    <p:fade thruBlk="1"/>
  </p:transition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defRPr kumimoji="1" sz="3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196850"/>
            <a:ext cx="9815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5913"/>
            <a:ext cx="98234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</p:spTree>
    <p:extLst>
      <p:ext uri="{BB962C8B-B14F-4D97-AF65-F5344CB8AC3E}">
        <p14:creationId xmlns:p14="http://schemas.microsoft.com/office/powerpoint/2010/main" val="40339892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defRPr kumimoji="1" sz="3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196850"/>
            <a:ext cx="9815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5913"/>
            <a:ext cx="9821863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</p:spTree>
    <p:extLst>
      <p:ext uri="{BB962C8B-B14F-4D97-AF65-F5344CB8AC3E}">
        <p14:creationId xmlns:p14="http://schemas.microsoft.com/office/powerpoint/2010/main" val="5971330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</p:sldLayoutIdLst>
  <p:transition spd="slow">
    <p:fade thruBlk="1"/>
  </p:transition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defRPr kumimoji="1" sz="3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196850"/>
            <a:ext cx="9815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5913"/>
            <a:ext cx="9821863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</p:spTree>
    <p:extLst>
      <p:ext uri="{BB962C8B-B14F-4D97-AF65-F5344CB8AC3E}">
        <p14:creationId xmlns:p14="http://schemas.microsoft.com/office/powerpoint/2010/main" val="35782687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Monotype Sorts" pitchFamily="2" charset="2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Monotype Sorts" pitchFamily="2" charset="2"/>
        <a:defRPr kumimoji="1" sz="3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Monotype Sorts" pitchFamily="2" charset="2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Relationship Id="rId4" Type="http://schemas.openxmlformats.org/officeDocument/2006/relationships/hyperlink" Target="https://natgeo.nikkeibp.co.jp/atcl/news/20/042100252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Relationship Id="rId4" Type="http://schemas.openxmlformats.org/officeDocument/2006/relationships/hyperlink" Target="https://natgeo.nikkeibp.co.jp/atcl/news/20/042100252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nhk.or.jp/news/special/coronavirus/special-program_0617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hyperlink" Target="https://www3.nhk.or.jp/news/special/coronavirus/special-program_0617/movie/program_0617_01.html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39160"/>
            <a:ext cx="10287000" cy="367340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ja-JP" altLang="en-US" sz="8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新型コロナウイルス</a:t>
            </a:r>
            <a:br>
              <a:rPr lang="en-US" altLang="ja-JP" sz="8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br>
              <a:rPr lang="en-US" altLang="ja-JP" sz="8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8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感染予防の基本</a:t>
            </a:r>
            <a:endParaRPr lang="ja-JP" altLang="ja-JP" sz="66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12C60A-B08A-402E-99D6-46B33682FDBD}"/>
              </a:ext>
            </a:extLst>
          </p:cNvPr>
          <p:cNvSpPr txBox="1"/>
          <p:nvPr/>
        </p:nvSpPr>
        <p:spPr>
          <a:xfrm>
            <a:off x="1509059" y="6396335"/>
            <a:ext cx="7338869" cy="461665"/>
          </a:xfrm>
          <a:prstGeom prst="rect">
            <a:avLst/>
          </a:prstGeom>
          <a:solidFill>
            <a:sysClr val="window" lastClr="FFFFFF">
              <a:lumMod val="85000"/>
              <a:alpha val="42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基本を正確に理解していないと誤解が積み重なります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95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フリーフォーム 68">
            <a:extLst>
              <a:ext uri="{FF2B5EF4-FFF2-40B4-BE49-F238E27FC236}">
                <a16:creationId xmlns:a16="http://schemas.microsoft.com/office/drawing/2014/main" id="{944E8F82-D830-4143-83CE-852D36B9D630}"/>
              </a:ext>
            </a:extLst>
          </p:cNvPr>
          <p:cNvSpPr/>
          <p:nvPr/>
        </p:nvSpPr>
        <p:spPr bwMode="auto">
          <a:xfrm>
            <a:off x="2802981" y="3078860"/>
            <a:ext cx="1228743" cy="1480321"/>
          </a:xfrm>
          <a:custGeom>
            <a:avLst/>
            <a:gdLst>
              <a:gd name="connsiteX0" fmla="*/ 404026 w 1114751"/>
              <a:gd name="connsiteY0" fmla="*/ 31809 h 1480321"/>
              <a:gd name="connsiteX1" fmla="*/ 708826 w 1114751"/>
              <a:gd name="connsiteY1" fmla="*/ 256848 h 1480321"/>
              <a:gd name="connsiteX2" fmla="*/ 928168 w 1114751"/>
              <a:gd name="connsiteY2" fmla="*/ 436310 h 1480321"/>
              <a:gd name="connsiteX3" fmla="*/ 1039263 w 1114751"/>
              <a:gd name="connsiteY3" fmla="*/ 598680 h 1480321"/>
              <a:gd name="connsiteX4" fmla="*/ 1110478 w 1114751"/>
              <a:gd name="connsiteY4" fmla="*/ 860751 h 1480321"/>
              <a:gd name="connsiteX5" fmla="*/ 1064901 w 1114751"/>
              <a:gd name="connsiteY5" fmla="*/ 1202583 h 1480321"/>
              <a:gd name="connsiteX6" fmla="*/ 822770 w 1114751"/>
              <a:gd name="connsiteY6" fmla="*/ 1444714 h 1480321"/>
              <a:gd name="connsiteX7" fmla="*/ 321416 w 1114751"/>
              <a:gd name="connsiteY7" fmla="*/ 1416228 h 1480321"/>
              <a:gd name="connsiteX8" fmla="*/ 119166 w 1114751"/>
              <a:gd name="connsiteY8" fmla="*/ 1384893 h 1480321"/>
              <a:gd name="connsiteX9" fmla="*/ 28011 w 1114751"/>
              <a:gd name="connsiteY9" fmla="*/ 1330770 h 1480321"/>
              <a:gd name="connsiteX10" fmla="*/ 42254 w 1114751"/>
              <a:gd name="connsiteY10" fmla="*/ 1199734 h 1480321"/>
              <a:gd name="connsiteX11" fmla="*/ 281536 w 1114751"/>
              <a:gd name="connsiteY11" fmla="*/ 1208280 h 1480321"/>
              <a:gd name="connsiteX12" fmla="*/ 634762 w 1114751"/>
              <a:gd name="connsiteY12" fmla="*/ 1251009 h 1480321"/>
              <a:gd name="connsiteX13" fmla="*/ 802830 w 1114751"/>
              <a:gd name="connsiteY13" fmla="*/ 1216826 h 1480321"/>
              <a:gd name="connsiteX14" fmla="*/ 896833 w 1114751"/>
              <a:gd name="connsiteY14" fmla="*/ 1014576 h 1480321"/>
              <a:gd name="connsiteX15" fmla="*/ 871196 w 1114751"/>
              <a:gd name="connsiteY15" fmla="*/ 746807 h 1480321"/>
              <a:gd name="connsiteX16" fmla="*/ 748706 w 1114751"/>
              <a:gd name="connsiteY16" fmla="*/ 570194 h 1480321"/>
              <a:gd name="connsiteX17" fmla="*/ 543607 w 1114751"/>
              <a:gd name="connsiteY17" fmla="*/ 410673 h 1480321"/>
              <a:gd name="connsiteX18" fmla="*/ 352751 w 1114751"/>
              <a:gd name="connsiteY18" fmla="*/ 265394 h 1480321"/>
              <a:gd name="connsiteX19" fmla="*/ 287233 w 1114751"/>
              <a:gd name="connsiteY19" fmla="*/ 222665 h 1480321"/>
              <a:gd name="connsiteX20" fmla="*/ 295779 w 1114751"/>
              <a:gd name="connsiteY20" fmla="*/ 65992 h 1480321"/>
              <a:gd name="connsiteX21" fmla="*/ 404026 w 1114751"/>
              <a:gd name="connsiteY21" fmla="*/ 31809 h 1480321"/>
              <a:gd name="connsiteX0" fmla="*/ 408260 w 1118985"/>
              <a:gd name="connsiteY0" fmla="*/ 31809 h 1480321"/>
              <a:gd name="connsiteX1" fmla="*/ 713060 w 1118985"/>
              <a:gd name="connsiteY1" fmla="*/ 256848 h 1480321"/>
              <a:gd name="connsiteX2" fmla="*/ 932402 w 1118985"/>
              <a:gd name="connsiteY2" fmla="*/ 436310 h 1480321"/>
              <a:gd name="connsiteX3" fmla="*/ 1043497 w 1118985"/>
              <a:gd name="connsiteY3" fmla="*/ 598680 h 1480321"/>
              <a:gd name="connsiteX4" fmla="*/ 1114712 w 1118985"/>
              <a:gd name="connsiteY4" fmla="*/ 860751 h 1480321"/>
              <a:gd name="connsiteX5" fmla="*/ 1069135 w 1118985"/>
              <a:gd name="connsiteY5" fmla="*/ 1202583 h 1480321"/>
              <a:gd name="connsiteX6" fmla="*/ 827004 w 1118985"/>
              <a:gd name="connsiteY6" fmla="*/ 1444714 h 1480321"/>
              <a:gd name="connsiteX7" fmla="*/ 325650 w 1118985"/>
              <a:gd name="connsiteY7" fmla="*/ 1416228 h 1480321"/>
              <a:gd name="connsiteX8" fmla="*/ 123400 w 1118985"/>
              <a:gd name="connsiteY8" fmla="*/ 1384893 h 1480321"/>
              <a:gd name="connsiteX9" fmla="*/ 32245 w 1118985"/>
              <a:gd name="connsiteY9" fmla="*/ 1330770 h 1480321"/>
              <a:gd name="connsiteX10" fmla="*/ 46488 w 1118985"/>
              <a:gd name="connsiteY10" fmla="*/ 1199734 h 1480321"/>
              <a:gd name="connsiteX11" fmla="*/ 311170 w 1118985"/>
              <a:gd name="connsiteY11" fmla="*/ 1089746 h 1480321"/>
              <a:gd name="connsiteX12" fmla="*/ 638996 w 1118985"/>
              <a:gd name="connsiteY12" fmla="*/ 1251009 h 1480321"/>
              <a:gd name="connsiteX13" fmla="*/ 807064 w 1118985"/>
              <a:gd name="connsiteY13" fmla="*/ 1216826 h 1480321"/>
              <a:gd name="connsiteX14" fmla="*/ 901067 w 1118985"/>
              <a:gd name="connsiteY14" fmla="*/ 1014576 h 1480321"/>
              <a:gd name="connsiteX15" fmla="*/ 875430 w 1118985"/>
              <a:gd name="connsiteY15" fmla="*/ 746807 h 1480321"/>
              <a:gd name="connsiteX16" fmla="*/ 752940 w 1118985"/>
              <a:gd name="connsiteY16" fmla="*/ 570194 h 1480321"/>
              <a:gd name="connsiteX17" fmla="*/ 547841 w 1118985"/>
              <a:gd name="connsiteY17" fmla="*/ 410673 h 1480321"/>
              <a:gd name="connsiteX18" fmla="*/ 356985 w 1118985"/>
              <a:gd name="connsiteY18" fmla="*/ 265394 h 1480321"/>
              <a:gd name="connsiteX19" fmla="*/ 291467 w 1118985"/>
              <a:gd name="connsiteY19" fmla="*/ 222665 h 1480321"/>
              <a:gd name="connsiteX20" fmla="*/ 300013 w 1118985"/>
              <a:gd name="connsiteY20" fmla="*/ 65992 h 1480321"/>
              <a:gd name="connsiteX21" fmla="*/ 408260 w 1118985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32129 w 1212118"/>
              <a:gd name="connsiteY12" fmla="*/ 1251009 h 1480321"/>
              <a:gd name="connsiteX13" fmla="*/ 900197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00197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7130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7130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968563 w 1212118"/>
              <a:gd name="connsiteY14" fmla="*/ 746807 h 1480321"/>
              <a:gd name="connsiteX15" fmla="*/ 846073 w 1212118"/>
              <a:gd name="connsiteY15" fmla="*/ 570194 h 1480321"/>
              <a:gd name="connsiteX16" fmla="*/ 640974 w 1212118"/>
              <a:gd name="connsiteY16" fmla="*/ 410673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892363 w 1212118"/>
              <a:gd name="connsiteY14" fmla="*/ 831474 h 1480321"/>
              <a:gd name="connsiteX15" fmla="*/ 846073 w 1212118"/>
              <a:gd name="connsiteY15" fmla="*/ 570194 h 1480321"/>
              <a:gd name="connsiteX16" fmla="*/ 640974 w 1212118"/>
              <a:gd name="connsiteY16" fmla="*/ 410673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892363 w 1212118"/>
              <a:gd name="connsiteY14" fmla="*/ 831474 h 1480321"/>
              <a:gd name="connsiteX15" fmla="*/ 812207 w 1212118"/>
              <a:gd name="connsiteY15" fmla="*/ 629460 h 1480321"/>
              <a:gd name="connsiteX16" fmla="*/ 640974 w 1212118"/>
              <a:gd name="connsiteY16" fmla="*/ 410673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892363 w 1212118"/>
              <a:gd name="connsiteY14" fmla="*/ 831474 h 1480321"/>
              <a:gd name="connsiteX15" fmla="*/ 812207 w 1212118"/>
              <a:gd name="connsiteY15" fmla="*/ 629460 h 1480321"/>
              <a:gd name="connsiteX16" fmla="*/ 607108 w 1212118"/>
              <a:gd name="connsiteY16" fmla="*/ 444539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812207 w 1212118"/>
              <a:gd name="connsiteY15" fmla="*/ 629460 h 1480321"/>
              <a:gd name="connsiteX16" fmla="*/ 607108 w 1212118"/>
              <a:gd name="connsiteY16" fmla="*/ 444539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440143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1073 w 1212118"/>
              <a:gd name="connsiteY13" fmla="*/ 103120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1073 w 1212118"/>
              <a:gd name="connsiteY13" fmla="*/ 103120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1073 w 1212118"/>
              <a:gd name="connsiteY13" fmla="*/ 103120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136630 w 1212118"/>
              <a:gd name="connsiteY2" fmla="*/ 598680 h 1480321"/>
              <a:gd name="connsiteX3" fmla="*/ 1207845 w 1212118"/>
              <a:gd name="connsiteY3" fmla="*/ 860751 h 1480321"/>
              <a:gd name="connsiteX4" fmla="*/ 1162268 w 1212118"/>
              <a:gd name="connsiteY4" fmla="*/ 1202583 h 1480321"/>
              <a:gd name="connsiteX5" fmla="*/ 920137 w 1212118"/>
              <a:gd name="connsiteY5" fmla="*/ 1444714 h 1480321"/>
              <a:gd name="connsiteX6" fmla="*/ 418783 w 1212118"/>
              <a:gd name="connsiteY6" fmla="*/ 1416228 h 1480321"/>
              <a:gd name="connsiteX7" fmla="*/ 216533 w 1212118"/>
              <a:gd name="connsiteY7" fmla="*/ 1384893 h 1480321"/>
              <a:gd name="connsiteX8" fmla="*/ 125378 w 1212118"/>
              <a:gd name="connsiteY8" fmla="*/ 1330770 h 1480321"/>
              <a:gd name="connsiteX9" fmla="*/ 46488 w 1212118"/>
              <a:gd name="connsiteY9" fmla="*/ 1089667 h 1480321"/>
              <a:gd name="connsiteX10" fmla="*/ 404303 w 1212118"/>
              <a:gd name="connsiteY10" fmla="*/ 1089746 h 1480321"/>
              <a:gd name="connsiteX11" fmla="*/ 765996 w 1212118"/>
              <a:gd name="connsiteY11" fmla="*/ 1140942 h 1480321"/>
              <a:gd name="connsiteX12" fmla="*/ 911073 w 1212118"/>
              <a:gd name="connsiteY12" fmla="*/ 1031201 h 1480321"/>
              <a:gd name="connsiteX13" fmla="*/ 892363 w 1212118"/>
              <a:gd name="connsiteY13" fmla="*/ 831474 h 1480321"/>
              <a:gd name="connsiteX14" fmla="*/ 785606 w 1212118"/>
              <a:gd name="connsiteY14" fmla="*/ 639436 h 1480321"/>
              <a:gd name="connsiteX15" fmla="*/ 607108 w 1212118"/>
              <a:gd name="connsiteY15" fmla="*/ 444539 h 1480321"/>
              <a:gd name="connsiteX16" fmla="*/ 384600 w 1212118"/>
              <a:gd name="connsiteY16" fmla="*/ 222665 h 1480321"/>
              <a:gd name="connsiteX17" fmla="*/ 393146 w 1212118"/>
              <a:gd name="connsiteY17" fmla="*/ 65992 h 1480321"/>
              <a:gd name="connsiteX18" fmla="*/ 501393 w 1212118"/>
              <a:gd name="connsiteY18" fmla="*/ 31809 h 1480321"/>
              <a:gd name="connsiteX0" fmla="*/ 501393 w 1228743"/>
              <a:gd name="connsiteY0" fmla="*/ 31809 h 1480321"/>
              <a:gd name="connsiteX1" fmla="*/ 806193 w 1228743"/>
              <a:gd name="connsiteY1" fmla="*/ 256848 h 1480321"/>
              <a:gd name="connsiteX2" fmla="*/ 1136630 w 1228743"/>
              <a:gd name="connsiteY2" fmla="*/ 598680 h 1480321"/>
              <a:gd name="connsiteX3" fmla="*/ 1224470 w 1228743"/>
              <a:gd name="connsiteY3" fmla="*/ 894002 h 1480321"/>
              <a:gd name="connsiteX4" fmla="*/ 1162268 w 1228743"/>
              <a:gd name="connsiteY4" fmla="*/ 1202583 h 1480321"/>
              <a:gd name="connsiteX5" fmla="*/ 920137 w 1228743"/>
              <a:gd name="connsiteY5" fmla="*/ 1444714 h 1480321"/>
              <a:gd name="connsiteX6" fmla="*/ 418783 w 1228743"/>
              <a:gd name="connsiteY6" fmla="*/ 1416228 h 1480321"/>
              <a:gd name="connsiteX7" fmla="*/ 216533 w 1228743"/>
              <a:gd name="connsiteY7" fmla="*/ 1384893 h 1480321"/>
              <a:gd name="connsiteX8" fmla="*/ 125378 w 1228743"/>
              <a:gd name="connsiteY8" fmla="*/ 1330770 h 1480321"/>
              <a:gd name="connsiteX9" fmla="*/ 46488 w 1228743"/>
              <a:gd name="connsiteY9" fmla="*/ 1089667 h 1480321"/>
              <a:gd name="connsiteX10" fmla="*/ 404303 w 1228743"/>
              <a:gd name="connsiteY10" fmla="*/ 1089746 h 1480321"/>
              <a:gd name="connsiteX11" fmla="*/ 765996 w 1228743"/>
              <a:gd name="connsiteY11" fmla="*/ 1140942 h 1480321"/>
              <a:gd name="connsiteX12" fmla="*/ 911073 w 1228743"/>
              <a:gd name="connsiteY12" fmla="*/ 1031201 h 1480321"/>
              <a:gd name="connsiteX13" fmla="*/ 892363 w 1228743"/>
              <a:gd name="connsiteY13" fmla="*/ 831474 h 1480321"/>
              <a:gd name="connsiteX14" fmla="*/ 785606 w 1228743"/>
              <a:gd name="connsiteY14" fmla="*/ 639436 h 1480321"/>
              <a:gd name="connsiteX15" fmla="*/ 607108 w 1228743"/>
              <a:gd name="connsiteY15" fmla="*/ 444539 h 1480321"/>
              <a:gd name="connsiteX16" fmla="*/ 384600 w 1228743"/>
              <a:gd name="connsiteY16" fmla="*/ 222665 h 1480321"/>
              <a:gd name="connsiteX17" fmla="*/ 393146 w 1228743"/>
              <a:gd name="connsiteY17" fmla="*/ 65992 h 1480321"/>
              <a:gd name="connsiteX18" fmla="*/ 501393 w 1228743"/>
              <a:gd name="connsiteY18" fmla="*/ 31809 h 148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8743" h="1480321">
                <a:moveTo>
                  <a:pt x="501393" y="31809"/>
                </a:moveTo>
                <a:cubicBezTo>
                  <a:pt x="570234" y="63618"/>
                  <a:pt x="700320" y="162370"/>
                  <a:pt x="806193" y="256848"/>
                </a:cubicBezTo>
                <a:cubicBezTo>
                  <a:pt x="912066" y="351326"/>
                  <a:pt x="1066917" y="492488"/>
                  <a:pt x="1136630" y="598680"/>
                </a:cubicBezTo>
                <a:cubicBezTo>
                  <a:pt x="1206343" y="704872"/>
                  <a:pt x="1220197" y="793352"/>
                  <a:pt x="1224470" y="894002"/>
                </a:cubicBezTo>
                <a:cubicBezTo>
                  <a:pt x="1228743" y="994652"/>
                  <a:pt x="1212990" y="1110798"/>
                  <a:pt x="1162268" y="1202583"/>
                </a:cubicBezTo>
                <a:cubicBezTo>
                  <a:pt x="1111546" y="1294368"/>
                  <a:pt x="1044051" y="1409107"/>
                  <a:pt x="920137" y="1444714"/>
                </a:cubicBezTo>
                <a:cubicBezTo>
                  <a:pt x="796223" y="1480321"/>
                  <a:pt x="536050" y="1426198"/>
                  <a:pt x="418783" y="1416228"/>
                </a:cubicBezTo>
                <a:cubicBezTo>
                  <a:pt x="301516" y="1406258"/>
                  <a:pt x="265434" y="1399136"/>
                  <a:pt x="216533" y="1384893"/>
                </a:cubicBezTo>
                <a:cubicBezTo>
                  <a:pt x="167632" y="1370650"/>
                  <a:pt x="153719" y="1379974"/>
                  <a:pt x="125378" y="1330770"/>
                </a:cubicBezTo>
                <a:cubicBezTo>
                  <a:pt x="97037" y="1281566"/>
                  <a:pt x="0" y="1129838"/>
                  <a:pt x="46488" y="1089667"/>
                </a:cubicBezTo>
                <a:cubicBezTo>
                  <a:pt x="92976" y="1049496"/>
                  <a:pt x="284385" y="1081200"/>
                  <a:pt x="404303" y="1089746"/>
                </a:cubicBezTo>
                <a:cubicBezTo>
                  <a:pt x="524221" y="1098292"/>
                  <a:pt x="681534" y="1150699"/>
                  <a:pt x="765996" y="1140942"/>
                </a:cubicBezTo>
                <a:cubicBezTo>
                  <a:pt x="850458" y="1131185"/>
                  <a:pt x="890012" y="1082779"/>
                  <a:pt x="911073" y="1031201"/>
                </a:cubicBezTo>
                <a:cubicBezTo>
                  <a:pt x="932134" y="979623"/>
                  <a:pt x="913274" y="896768"/>
                  <a:pt x="892363" y="831474"/>
                </a:cubicBezTo>
                <a:cubicBezTo>
                  <a:pt x="871452" y="766180"/>
                  <a:pt x="833149" y="703925"/>
                  <a:pt x="785606" y="639436"/>
                </a:cubicBezTo>
                <a:cubicBezTo>
                  <a:pt x="738064" y="574947"/>
                  <a:pt x="607108" y="444539"/>
                  <a:pt x="607108" y="444539"/>
                </a:cubicBezTo>
                <a:lnTo>
                  <a:pt x="384600" y="222665"/>
                </a:lnTo>
                <a:cubicBezTo>
                  <a:pt x="376767" y="189431"/>
                  <a:pt x="372731" y="96852"/>
                  <a:pt x="393146" y="65992"/>
                </a:cubicBezTo>
                <a:cubicBezTo>
                  <a:pt x="413561" y="35132"/>
                  <a:pt x="432552" y="0"/>
                  <a:pt x="501393" y="31809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4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1" name="円/楕円 62">
            <a:extLst>
              <a:ext uri="{FF2B5EF4-FFF2-40B4-BE49-F238E27FC236}">
                <a16:creationId xmlns:a16="http://schemas.microsoft.com/office/drawing/2014/main" id="{DA688A43-2260-466B-A732-6415D94B4D2D}"/>
              </a:ext>
            </a:extLst>
          </p:cNvPr>
          <p:cNvSpPr/>
          <p:nvPr/>
        </p:nvSpPr>
        <p:spPr bwMode="auto">
          <a:xfrm>
            <a:off x="1340642" y="3319751"/>
            <a:ext cx="1620000" cy="1620000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CB70D5B1-BF30-404E-BA3A-CEC8D760465F}"/>
              </a:ext>
            </a:extLst>
          </p:cNvPr>
          <p:cNvSpPr/>
          <p:nvPr/>
        </p:nvSpPr>
        <p:spPr bwMode="auto">
          <a:xfrm rot="21025458">
            <a:off x="1526601" y="4158043"/>
            <a:ext cx="1620000" cy="22263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3" name="円/楕円 7">
            <a:extLst>
              <a:ext uri="{FF2B5EF4-FFF2-40B4-BE49-F238E27FC236}">
                <a16:creationId xmlns:a16="http://schemas.microsoft.com/office/drawing/2014/main" id="{87BF1B14-2BDC-4B89-AFBE-DEC8F0F63C81}"/>
              </a:ext>
            </a:extLst>
          </p:cNvPr>
          <p:cNvSpPr/>
          <p:nvPr/>
        </p:nvSpPr>
        <p:spPr bwMode="auto">
          <a:xfrm>
            <a:off x="958981" y="1729490"/>
            <a:ext cx="1598211" cy="1439187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705BB45B-B01D-428D-AD52-0EFC4059032E}"/>
              </a:ext>
            </a:extLst>
          </p:cNvPr>
          <p:cNvCxnSpPr/>
          <p:nvPr/>
        </p:nvCxnSpPr>
        <p:spPr bwMode="auto">
          <a:xfrm>
            <a:off x="1524000" y="2107406"/>
            <a:ext cx="309563" cy="259557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B71C75A9-44A9-4826-AE3F-942723C19126}"/>
              </a:ext>
            </a:extLst>
          </p:cNvPr>
          <p:cNvCxnSpPr/>
          <p:nvPr/>
        </p:nvCxnSpPr>
        <p:spPr bwMode="auto">
          <a:xfrm flipV="1">
            <a:off x="2019300" y="2143624"/>
            <a:ext cx="366896" cy="225720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533251B2-0075-4CC9-9525-57BB117F97D8}"/>
              </a:ext>
            </a:extLst>
          </p:cNvPr>
          <p:cNvCxnSpPr/>
          <p:nvPr/>
        </p:nvCxnSpPr>
        <p:spPr bwMode="auto">
          <a:xfrm>
            <a:off x="2024063" y="2369343"/>
            <a:ext cx="309562" cy="40482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FC28B906-99A8-4AD7-9003-BEEF985E961A}"/>
              </a:ext>
            </a:extLst>
          </p:cNvPr>
          <p:cNvCxnSpPr/>
          <p:nvPr/>
        </p:nvCxnSpPr>
        <p:spPr bwMode="auto">
          <a:xfrm flipV="1">
            <a:off x="1531144" y="2369345"/>
            <a:ext cx="302419" cy="2380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86" name="円/楕円 21">
            <a:extLst>
              <a:ext uri="{FF2B5EF4-FFF2-40B4-BE49-F238E27FC236}">
                <a16:creationId xmlns:a16="http://schemas.microsoft.com/office/drawing/2014/main" id="{7D5B3B38-3D94-4AF1-9EFE-1C32DF0EC044}"/>
              </a:ext>
            </a:extLst>
          </p:cNvPr>
          <p:cNvSpPr/>
          <p:nvPr/>
        </p:nvSpPr>
        <p:spPr bwMode="auto">
          <a:xfrm>
            <a:off x="1993334" y="2784635"/>
            <a:ext cx="294198" cy="51683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7" name="フリーフォーム 64">
            <a:extLst>
              <a:ext uri="{FF2B5EF4-FFF2-40B4-BE49-F238E27FC236}">
                <a16:creationId xmlns:a16="http://schemas.microsoft.com/office/drawing/2014/main" id="{C80D2C17-B03A-4F4A-B94A-7542FCD68F83}"/>
              </a:ext>
            </a:extLst>
          </p:cNvPr>
          <p:cNvSpPr/>
          <p:nvPr/>
        </p:nvSpPr>
        <p:spPr bwMode="auto">
          <a:xfrm>
            <a:off x="579121" y="3920800"/>
            <a:ext cx="1962101" cy="2006360"/>
          </a:xfrm>
          <a:custGeom>
            <a:avLst/>
            <a:gdLst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11425 w 2011679"/>
              <a:gd name="connsiteY21" fmla="*/ 583095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55866 h 1994453"/>
              <a:gd name="connsiteX1" fmla="*/ 589721 w 2011679"/>
              <a:gd name="connsiteY1" fmla="*/ 254442 h 1994453"/>
              <a:gd name="connsiteX2" fmla="*/ 748747 w 2011679"/>
              <a:gd name="connsiteY2" fmla="*/ 63611 h 1994453"/>
              <a:gd name="connsiteX3" fmla="*/ 1019091 w 2011679"/>
              <a:gd name="connsiteY3" fmla="*/ 15903 h 1994453"/>
              <a:gd name="connsiteX4" fmla="*/ 1122458 w 2011679"/>
              <a:gd name="connsiteY4" fmla="*/ 159026 h 1994453"/>
              <a:gd name="connsiteX5" fmla="*/ 693088 w 2011679"/>
              <a:gd name="connsiteY5" fmla="*/ 715618 h 1994453"/>
              <a:gd name="connsiteX6" fmla="*/ 478402 w 2011679"/>
              <a:gd name="connsiteY6" fmla="*/ 1057524 h 1994453"/>
              <a:gd name="connsiteX7" fmla="*/ 502256 w 2011679"/>
              <a:gd name="connsiteY7" fmla="*/ 1240404 h 1994453"/>
              <a:gd name="connsiteX8" fmla="*/ 573818 w 2011679"/>
              <a:gd name="connsiteY8" fmla="*/ 1280160 h 1994453"/>
              <a:gd name="connsiteX9" fmla="*/ 899822 w 2011679"/>
              <a:gd name="connsiteY9" fmla="*/ 1415333 h 1994453"/>
              <a:gd name="connsiteX10" fmla="*/ 1559780 w 2011679"/>
              <a:gd name="connsiteY10" fmla="*/ 1622066 h 1994453"/>
              <a:gd name="connsiteX11" fmla="*/ 1869881 w 2011679"/>
              <a:gd name="connsiteY11" fmla="*/ 1741336 h 1994453"/>
              <a:gd name="connsiteX12" fmla="*/ 1949394 w 2011679"/>
              <a:gd name="connsiteY12" fmla="*/ 1892411 h 1994453"/>
              <a:gd name="connsiteX13" fmla="*/ 1846027 w 2011679"/>
              <a:gd name="connsiteY13" fmla="*/ 1971924 h 1994453"/>
              <a:gd name="connsiteX14" fmla="*/ 955481 w 2011679"/>
              <a:gd name="connsiteY14" fmla="*/ 1757239 h 1994453"/>
              <a:gd name="connsiteX15" fmla="*/ 319376 w 2011679"/>
              <a:gd name="connsiteY15" fmla="*/ 1558456 h 1994453"/>
              <a:gd name="connsiteX16" fmla="*/ 64935 w 2011679"/>
              <a:gd name="connsiteY16" fmla="*/ 1383527 h 1994453"/>
              <a:gd name="connsiteX17" fmla="*/ 9276 w 2011679"/>
              <a:gd name="connsiteY17" fmla="*/ 1168842 h 1994453"/>
              <a:gd name="connsiteX18" fmla="*/ 120594 w 2011679"/>
              <a:gd name="connsiteY18" fmla="*/ 898498 h 1994453"/>
              <a:gd name="connsiteX19" fmla="*/ 295522 w 2011679"/>
              <a:gd name="connsiteY19" fmla="*/ 644056 h 1994453"/>
              <a:gd name="connsiteX20" fmla="*/ 361431 w 2011679"/>
              <a:gd name="connsiteY20" fmla="*/ 555866 h 1994453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73818 w 2011679"/>
              <a:gd name="connsiteY7" fmla="*/ 1287304 h 2001597"/>
              <a:gd name="connsiteX8" fmla="*/ 899822 w 2011679"/>
              <a:gd name="connsiteY8" fmla="*/ 1422477 h 2001597"/>
              <a:gd name="connsiteX9" fmla="*/ 1559780 w 2011679"/>
              <a:gd name="connsiteY9" fmla="*/ 1629210 h 2001597"/>
              <a:gd name="connsiteX10" fmla="*/ 1869881 w 2011679"/>
              <a:gd name="connsiteY10" fmla="*/ 1748480 h 2001597"/>
              <a:gd name="connsiteX11" fmla="*/ 1949394 w 2011679"/>
              <a:gd name="connsiteY11" fmla="*/ 1899555 h 2001597"/>
              <a:gd name="connsiteX12" fmla="*/ 1846027 w 2011679"/>
              <a:gd name="connsiteY12" fmla="*/ 1979068 h 2001597"/>
              <a:gd name="connsiteX13" fmla="*/ 955481 w 2011679"/>
              <a:gd name="connsiteY13" fmla="*/ 1764383 h 2001597"/>
              <a:gd name="connsiteX14" fmla="*/ 319376 w 2011679"/>
              <a:gd name="connsiteY14" fmla="*/ 1565600 h 2001597"/>
              <a:gd name="connsiteX15" fmla="*/ 64935 w 2011679"/>
              <a:gd name="connsiteY15" fmla="*/ 1390671 h 2001597"/>
              <a:gd name="connsiteX16" fmla="*/ 9276 w 2011679"/>
              <a:gd name="connsiteY16" fmla="*/ 1175986 h 2001597"/>
              <a:gd name="connsiteX17" fmla="*/ 120594 w 2011679"/>
              <a:gd name="connsiteY17" fmla="*/ 905642 h 2001597"/>
              <a:gd name="connsiteX18" fmla="*/ 295522 w 2011679"/>
              <a:gd name="connsiteY18" fmla="*/ 651200 h 2001597"/>
              <a:gd name="connsiteX19" fmla="*/ 361431 w 2011679"/>
              <a:gd name="connsiteY19" fmla="*/ 563010 h 2001597"/>
              <a:gd name="connsiteX0" fmla="*/ 361431 w 1962101"/>
              <a:gd name="connsiteY0" fmla="*/ 563010 h 2006360"/>
              <a:gd name="connsiteX1" fmla="*/ 589721 w 1962101"/>
              <a:gd name="connsiteY1" fmla="*/ 261586 h 2006360"/>
              <a:gd name="connsiteX2" fmla="*/ 748747 w 1962101"/>
              <a:gd name="connsiteY2" fmla="*/ 70755 h 2006360"/>
              <a:gd name="connsiteX3" fmla="*/ 978610 w 1962101"/>
              <a:gd name="connsiteY3" fmla="*/ 15903 h 2006360"/>
              <a:gd name="connsiteX4" fmla="*/ 1122458 w 1962101"/>
              <a:gd name="connsiteY4" fmla="*/ 166170 h 2006360"/>
              <a:gd name="connsiteX5" fmla="*/ 693088 w 1962101"/>
              <a:gd name="connsiteY5" fmla="*/ 722762 h 2006360"/>
              <a:gd name="connsiteX6" fmla="*/ 478402 w 1962101"/>
              <a:gd name="connsiteY6" fmla="*/ 1064668 h 2006360"/>
              <a:gd name="connsiteX7" fmla="*/ 573818 w 1962101"/>
              <a:gd name="connsiteY7" fmla="*/ 1287304 h 2006360"/>
              <a:gd name="connsiteX8" fmla="*/ 899822 w 1962101"/>
              <a:gd name="connsiteY8" fmla="*/ 1422477 h 2006360"/>
              <a:gd name="connsiteX9" fmla="*/ 1559780 w 1962101"/>
              <a:gd name="connsiteY9" fmla="*/ 1629210 h 2006360"/>
              <a:gd name="connsiteX10" fmla="*/ 1869881 w 1962101"/>
              <a:gd name="connsiteY10" fmla="*/ 1748480 h 2006360"/>
              <a:gd name="connsiteX11" fmla="*/ 1949394 w 1962101"/>
              <a:gd name="connsiteY11" fmla="*/ 1899555 h 2006360"/>
              <a:gd name="connsiteX12" fmla="*/ 1793639 w 1962101"/>
              <a:gd name="connsiteY12" fmla="*/ 1983831 h 2006360"/>
              <a:gd name="connsiteX13" fmla="*/ 955481 w 1962101"/>
              <a:gd name="connsiteY13" fmla="*/ 1764383 h 2006360"/>
              <a:gd name="connsiteX14" fmla="*/ 319376 w 1962101"/>
              <a:gd name="connsiteY14" fmla="*/ 1565600 h 2006360"/>
              <a:gd name="connsiteX15" fmla="*/ 64935 w 1962101"/>
              <a:gd name="connsiteY15" fmla="*/ 1390671 h 2006360"/>
              <a:gd name="connsiteX16" fmla="*/ 9276 w 1962101"/>
              <a:gd name="connsiteY16" fmla="*/ 1175986 h 2006360"/>
              <a:gd name="connsiteX17" fmla="*/ 120594 w 1962101"/>
              <a:gd name="connsiteY17" fmla="*/ 905642 h 2006360"/>
              <a:gd name="connsiteX18" fmla="*/ 295522 w 1962101"/>
              <a:gd name="connsiteY18" fmla="*/ 651200 h 2006360"/>
              <a:gd name="connsiteX19" fmla="*/ 361431 w 1962101"/>
              <a:gd name="connsiteY19" fmla="*/ 563010 h 200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62101" h="2006360">
                <a:moveTo>
                  <a:pt x="361431" y="563010"/>
                </a:moveTo>
                <a:lnTo>
                  <a:pt x="589721" y="261586"/>
                </a:lnTo>
                <a:cubicBezTo>
                  <a:pt x="662608" y="172797"/>
                  <a:pt x="683932" y="111702"/>
                  <a:pt x="748747" y="70755"/>
                </a:cubicBezTo>
                <a:cubicBezTo>
                  <a:pt x="813562" y="29808"/>
                  <a:pt x="916325" y="0"/>
                  <a:pt x="978610" y="15903"/>
                </a:cubicBezTo>
                <a:cubicBezTo>
                  <a:pt x="1040895" y="31806"/>
                  <a:pt x="1170045" y="48360"/>
                  <a:pt x="1122458" y="166170"/>
                </a:cubicBezTo>
                <a:cubicBezTo>
                  <a:pt x="1074871" y="283980"/>
                  <a:pt x="800431" y="573012"/>
                  <a:pt x="693088" y="722762"/>
                </a:cubicBezTo>
                <a:cubicBezTo>
                  <a:pt x="585745" y="872512"/>
                  <a:pt x="498280" y="970578"/>
                  <a:pt x="478402" y="1064668"/>
                </a:cubicBezTo>
                <a:cubicBezTo>
                  <a:pt x="458524" y="1158758"/>
                  <a:pt x="503581" y="1227669"/>
                  <a:pt x="573818" y="1287304"/>
                </a:cubicBezTo>
                <a:cubicBezTo>
                  <a:pt x="644055" y="1346939"/>
                  <a:pt x="735495" y="1365493"/>
                  <a:pt x="899822" y="1422477"/>
                </a:cubicBezTo>
                <a:cubicBezTo>
                  <a:pt x="1064149" y="1479461"/>
                  <a:pt x="1398104" y="1574876"/>
                  <a:pt x="1559780" y="1629210"/>
                </a:cubicBezTo>
                <a:cubicBezTo>
                  <a:pt x="1721456" y="1683544"/>
                  <a:pt x="1804945" y="1703423"/>
                  <a:pt x="1869881" y="1748480"/>
                </a:cubicBezTo>
                <a:cubicBezTo>
                  <a:pt x="1934817" y="1793537"/>
                  <a:pt x="1962101" y="1860330"/>
                  <a:pt x="1949394" y="1899555"/>
                </a:cubicBezTo>
                <a:cubicBezTo>
                  <a:pt x="1936687" y="1938780"/>
                  <a:pt x="1959291" y="2006360"/>
                  <a:pt x="1793639" y="1983831"/>
                </a:cubicBezTo>
                <a:cubicBezTo>
                  <a:pt x="1627987" y="1961302"/>
                  <a:pt x="1201192" y="1834088"/>
                  <a:pt x="955481" y="1764383"/>
                </a:cubicBezTo>
                <a:cubicBezTo>
                  <a:pt x="709770" y="1694678"/>
                  <a:pt x="467800" y="1627885"/>
                  <a:pt x="319376" y="1565600"/>
                </a:cubicBezTo>
                <a:cubicBezTo>
                  <a:pt x="170952" y="1503315"/>
                  <a:pt x="116618" y="1455607"/>
                  <a:pt x="64935" y="1390671"/>
                </a:cubicBezTo>
                <a:cubicBezTo>
                  <a:pt x="13252" y="1325735"/>
                  <a:pt x="0" y="1256824"/>
                  <a:pt x="9276" y="1175986"/>
                </a:cubicBezTo>
                <a:cubicBezTo>
                  <a:pt x="18552" y="1095148"/>
                  <a:pt x="72886" y="993106"/>
                  <a:pt x="120594" y="905642"/>
                </a:cubicBezTo>
                <a:cubicBezTo>
                  <a:pt x="168302" y="818178"/>
                  <a:pt x="295522" y="651200"/>
                  <a:pt x="295522" y="651200"/>
                </a:cubicBezTo>
                <a:lnTo>
                  <a:pt x="361431" y="56301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4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8" name="フリーフォーム 67">
            <a:extLst>
              <a:ext uri="{FF2B5EF4-FFF2-40B4-BE49-F238E27FC236}">
                <a16:creationId xmlns:a16="http://schemas.microsoft.com/office/drawing/2014/main" id="{CCC78351-3810-49A4-A4CE-372BFDA5CEBE}"/>
              </a:ext>
            </a:extLst>
          </p:cNvPr>
          <p:cNvSpPr/>
          <p:nvPr/>
        </p:nvSpPr>
        <p:spPr bwMode="auto">
          <a:xfrm>
            <a:off x="2508647" y="5724658"/>
            <a:ext cx="731440" cy="518716"/>
          </a:xfrm>
          <a:custGeom>
            <a:avLst/>
            <a:gdLst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79834 w 731440"/>
              <a:gd name="connsiteY4" fmla="*/ 90884 h 518716"/>
              <a:gd name="connsiteX5" fmla="*/ 522684 w 731440"/>
              <a:gd name="connsiteY5" fmla="*/ 159940 h 518716"/>
              <a:gd name="connsiteX6" fmla="*/ 429816 w 731440"/>
              <a:gd name="connsiteY6" fmla="*/ 164703 h 518716"/>
              <a:gd name="connsiteX7" fmla="*/ 398859 w 731440"/>
              <a:gd name="connsiteY7" fmla="*/ 159940 h 518716"/>
              <a:gd name="connsiteX8" fmla="*/ 522684 w 731440"/>
              <a:gd name="connsiteY8" fmla="*/ 200422 h 518716"/>
              <a:gd name="connsiteX9" fmla="*/ 672703 w 731440"/>
              <a:gd name="connsiteY9" fmla="*/ 200422 h 518716"/>
              <a:gd name="connsiteX10" fmla="*/ 729853 w 731440"/>
              <a:gd name="connsiteY10" fmla="*/ 283765 h 518716"/>
              <a:gd name="connsiteX11" fmla="*/ 663178 w 731440"/>
              <a:gd name="connsiteY11" fmla="*/ 469503 h 518716"/>
              <a:gd name="connsiteX12" fmla="*/ 513159 w 731440"/>
              <a:gd name="connsiteY12" fmla="*/ 514747 h 518716"/>
              <a:gd name="connsiteX13" fmla="*/ 263128 w 731440"/>
              <a:gd name="connsiteY13" fmla="*/ 445690 h 518716"/>
              <a:gd name="connsiteX14" fmla="*/ 86916 w 731440"/>
              <a:gd name="connsiteY14" fmla="*/ 302815 h 518716"/>
              <a:gd name="connsiteX15" fmla="*/ 13097 w 731440"/>
              <a:gd name="connsiteY15" fmla="*/ 195659 h 518716"/>
              <a:gd name="connsiteX16" fmla="*/ 32147 w 731440"/>
              <a:gd name="connsiteY16" fmla="*/ 69453 h 51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1440" h="518716">
                <a:moveTo>
                  <a:pt x="32147" y="69453"/>
                </a:moveTo>
                <a:cubicBezTo>
                  <a:pt x="44450" y="38497"/>
                  <a:pt x="39688" y="19844"/>
                  <a:pt x="86916" y="9922"/>
                </a:cubicBezTo>
                <a:cubicBezTo>
                  <a:pt x="134144" y="0"/>
                  <a:pt x="250826" y="4763"/>
                  <a:pt x="315516" y="9922"/>
                </a:cubicBezTo>
                <a:cubicBezTo>
                  <a:pt x="380207" y="15081"/>
                  <a:pt x="431006" y="27384"/>
                  <a:pt x="475059" y="40878"/>
                </a:cubicBezTo>
                <a:cubicBezTo>
                  <a:pt x="519112" y="54372"/>
                  <a:pt x="571897" y="71040"/>
                  <a:pt x="579834" y="90884"/>
                </a:cubicBezTo>
                <a:cubicBezTo>
                  <a:pt x="587771" y="110728"/>
                  <a:pt x="547687" y="147637"/>
                  <a:pt x="522684" y="159940"/>
                </a:cubicBezTo>
                <a:cubicBezTo>
                  <a:pt x="497681" y="172243"/>
                  <a:pt x="450453" y="164703"/>
                  <a:pt x="429816" y="164703"/>
                </a:cubicBezTo>
                <a:cubicBezTo>
                  <a:pt x="409179" y="164703"/>
                  <a:pt x="383381" y="153987"/>
                  <a:pt x="398859" y="159940"/>
                </a:cubicBezTo>
                <a:cubicBezTo>
                  <a:pt x="414337" y="165893"/>
                  <a:pt x="477043" y="193675"/>
                  <a:pt x="522684" y="200422"/>
                </a:cubicBezTo>
                <a:cubicBezTo>
                  <a:pt x="568325" y="207169"/>
                  <a:pt x="638175" y="186532"/>
                  <a:pt x="672703" y="200422"/>
                </a:cubicBezTo>
                <a:cubicBezTo>
                  <a:pt x="707231" y="214312"/>
                  <a:pt x="731440" y="238918"/>
                  <a:pt x="729853" y="283765"/>
                </a:cubicBezTo>
                <a:cubicBezTo>
                  <a:pt x="728266" y="328612"/>
                  <a:pt x="699294" y="431006"/>
                  <a:pt x="663178" y="469503"/>
                </a:cubicBezTo>
                <a:cubicBezTo>
                  <a:pt x="627062" y="508000"/>
                  <a:pt x="579834" y="518716"/>
                  <a:pt x="513159" y="514747"/>
                </a:cubicBezTo>
                <a:cubicBezTo>
                  <a:pt x="446484" y="510778"/>
                  <a:pt x="334168" y="481012"/>
                  <a:pt x="263128" y="445690"/>
                </a:cubicBezTo>
                <a:cubicBezTo>
                  <a:pt x="192088" y="410368"/>
                  <a:pt x="128588" y="344487"/>
                  <a:pt x="86916" y="302815"/>
                </a:cubicBezTo>
                <a:cubicBezTo>
                  <a:pt x="45244" y="261143"/>
                  <a:pt x="26194" y="230981"/>
                  <a:pt x="13097" y="195659"/>
                </a:cubicBezTo>
                <a:cubicBezTo>
                  <a:pt x="0" y="160337"/>
                  <a:pt x="19844" y="100409"/>
                  <a:pt x="32147" y="69453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5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9" name="フリーフォーム 70">
            <a:extLst>
              <a:ext uri="{FF2B5EF4-FFF2-40B4-BE49-F238E27FC236}">
                <a16:creationId xmlns:a16="http://schemas.microsoft.com/office/drawing/2014/main" id="{37D48383-AC50-4130-B77E-7E9272BCACD2}"/>
              </a:ext>
            </a:extLst>
          </p:cNvPr>
          <p:cNvSpPr/>
          <p:nvPr/>
        </p:nvSpPr>
        <p:spPr bwMode="auto">
          <a:xfrm>
            <a:off x="2627832" y="2737502"/>
            <a:ext cx="654702" cy="565922"/>
          </a:xfrm>
          <a:custGeom>
            <a:avLst/>
            <a:gdLst>
              <a:gd name="connsiteX0" fmla="*/ 47002 w 654702"/>
              <a:gd name="connsiteY0" fmla="*/ 122491 h 565922"/>
              <a:gd name="connsiteX1" fmla="*/ 115368 w 654702"/>
              <a:gd name="connsiteY1" fmla="*/ 45578 h 565922"/>
              <a:gd name="connsiteX2" fmla="*/ 240706 w 654702"/>
              <a:gd name="connsiteY2" fmla="*/ 2849 h 565922"/>
              <a:gd name="connsiteX3" fmla="*/ 454351 w 654702"/>
              <a:gd name="connsiteY3" fmla="*/ 62670 h 565922"/>
              <a:gd name="connsiteX4" fmla="*/ 602478 w 654702"/>
              <a:gd name="connsiteY4" fmla="*/ 287709 h 565922"/>
              <a:gd name="connsiteX5" fmla="*/ 653753 w 654702"/>
              <a:gd name="connsiteY5" fmla="*/ 361773 h 565922"/>
              <a:gd name="connsiteX6" fmla="*/ 596781 w 654702"/>
              <a:gd name="connsiteY6" fmla="*/ 492808 h 565922"/>
              <a:gd name="connsiteX7" fmla="*/ 559749 w 654702"/>
              <a:gd name="connsiteY7" fmla="*/ 558326 h 565922"/>
              <a:gd name="connsiteX8" fmla="*/ 494232 w 654702"/>
              <a:gd name="connsiteY8" fmla="*/ 538386 h 565922"/>
              <a:gd name="connsiteX9" fmla="*/ 380288 w 654702"/>
              <a:gd name="connsiteY9" fmla="*/ 427291 h 565922"/>
              <a:gd name="connsiteX10" fmla="*/ 291981 w 654702"/>
              <a:gd name="connsiteY10" fmla="*/ 390259 h 565922"/>
              <a:gd name="connsiteX11" fmla="*/ 160946 w 654702"/>
              <a:gd name="connsiteY11" fmla="*/ 401653 h 565922"/>
              <a:gd name="connsiteX12" fmla="*/ 24213 w 654702"/>
              <a:gd name="connsiteY12" fmla="*/ 307649 h 565922"/>
              <a:gd name="connsiteX13" fmla="*/ 15667 w 654702"/>
              <a:gd name="connsiteY13" fmla="*/ 173765 h 565922"/>
              <a:gd name="connsiteX14" fmla="*/ 47002 w 654702"/>
              <a:gd name="connsiteY14" fmla="*/ 122491 h 56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4702" h="565922">
                <a:moveTo>
                  <a:pt x="47002" y="122491"/>
                </a:moveTo>
                <a:cubicBezTo>
                  <a:pt x="63619" y="101127"/>
                  <a:pt x="83084" y="65518"/>
                  <a:pt x="115368" y="45578"/>
                </a:cubicBezTo>
                <a:cubicBezTo>
                  <a:pt x="147652" y="25638"/>
                  <a:pt x="184209" y="0"/>
                  <a:pt x="240706" y="2849"/>
                </a:cubicBezTo>
                <a:cubicBezTo>
                  <a:pt x="297203" y="5698"/>
                  <a:pt x="394056" y="15193"/>
                  <a:pt x="454351" y="62670"/>
                </a:cubicBezTo>
                <a:cubicBezTo>
                  <a:pt x="514646" y="110147"/>
                  <a:pt x="569244" y="237859"/>
                  <a:pt x="602478" y="287709"/>
                </a:cubicBezTo>
                <a:cubicBezTo>
                  <a:pt x="635712" y="337559"/>
                  <a:pt x="654702" y="327590"/>
                  <a:pt x="653753" y="361773"/>
                </a:cubicBezTo>
                <a:cubicBezTo>
                  <a:pt x="652804" y="395956"/>
                  <a:pt x="612448" y="460049"/>
                  <a:pt x="596781" y="492808"/>
                </a:cubicBezTo>
                <a:cubicBezTo>
                  <a:pt x="581114" y="525567"/>
                  <a:pt x="576841" y="550730"/>
                  <a:pt x="559749" y="558326"/>
                </a:cubicBezTo>
                <a:cubicBezTo>
                  <a:pt x="542658" y="565922"/>
                  <a:pt x="524142" y="560225"/>
                  <a:pt x="494232" y="538386"/>
                </a:cubicBezTo>
                <a:cubicBezTo>
                  <a:pt x="464322" y="516547"/>
                  <a:pt x="413996" y="451979"/>
                  <a:pt x="380288" y="427291"/>
                </a:cubicBezTo>
                <a:cubicBezTo>
                  <a:pt x="346580" y="402603"/>
                  <a:pt x="328538" y="394532"/>
                  <a:pt x="291981" y="390259"/>
                </a:cubicBezTo>
                <a:cubicBezTo>
                  <a:pt x="255424" y="385986"/>
                  <a:pt x="205574" y="415421"/>
                  <a:pt x="160946" y="401653"/>
                </a:cubicBezTo>
                <a:cubicBezTo>
                  <a:pt x="116318" y="387885"/>
                  <a:pt x="48426" y="345630"/>
                  <a:pt x="24213" y="307649"/>
                </a:cubicBezTo>
                <a:cubicBezTo>
                  <a:pt x="0" y="269668"/>
                  <a:pt x="12818" y="203675"/>
                  <a:pt x="15667" y="173765"/>
                </a:cubicBezTo>
                <a:cubicBezTo>
                  <a:pt x="18516" y="143855"/>
                  <a:pt x="30385" y="143856"/>
                  <a:pt x="47002" y="122491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5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4" name="円/楕円 91">
            <a:extLst>
              <a:ext uri="{FF2B5EF4-FFF2-40B4-BE49-F238E27FC236}">
                <a16:creationId xmlns:a16="http://schemas.microsoft.com/office/drawing/2014/main" id="{C0716CE1-FEDD-4FE7-A175-4DAB2F2469AC}"/>
              </a:ext>
            </a:extLst>
          </p:cNvPr>
          <p:cNvSpPr/>
          <p:nvPr/>
        </p:nvSpPr>
        <p:spPr bwMode="auto">
          <a:xfrm>
            <a:off x="7629904" y="1777712"/>
            <a:ext cx="1598211" cy="1439187"/>
          </a:xfrm>
          <a:prstGeom prst="ellipse">
            <a:avLst/>
          </a:prstGeom>
          <a:solidFill>
            <a:srgbClr val="99CC00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B4CB5D6A-0D35-4FA1-ACB1-F501AA96D0BE}"/>
              </a:ext>
            </a:extLst>
          </p:cNvPr>
          <p:cNvSpPr/>
          <p:nvPr/>
        </p:nvSpPr>
        <p:spPr bwMode="auto">
          <a:xfrm>
            <a:off x="7635434" y="4206754"/>
            <a:ext cx="1620000" cy="2226365"/>
          </a:xfrm>
          <a:prstGeom prst="rect">
            <a:avLst/>
          </a:prstGeom>
          <a:solidFill>
            <a:srgbClr val="99CC00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2" name="円/楕円 99">
            <a:extLst>
              <a:ext uri="{FF2B5EF4-FFF2-40B4-BE49-F238E27FC236}">
                <a16:creationId xmlns:a16="http://schemas.microsoft.com/office/drawing/2014/main" id="{7342F7E4-4149-4CAB-AD83-D716DDC0B7F1}"/>
              </a:ext>
            </a:extLst>
          </p:cNvPr>
          <p:cNvSpPr/>
          <p:nvPr/>
        </p:nvSpPr>
        <p:spPr bwMode="auto">
          <a:xfrm>
            <a:off x="7635434" y="3383876"/>
            <a:ext cx="1620000" cy="1620000"/>
          </a:xfrm>
          <a:prstGeom prst="ellipse">
            <a:avLst/>
          </a:prstGeom>
          <a:solidFill>
            <a:srgbClr val="99CC00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6" name="フリーフォーム 97">
            <a:extLst>
              <a:ext uri="{FF2B5EF4-FFF2-40B4-BE49-F238E27FC236}">
                <a16:creationId xmlns:a16="http://schemas.microsoft.com/office/drawing/2014/main" id="{3E574C53-6CD7-4A18-A086-B35667BD785B}"/>
              </a:ext>
            </a:extLst>
          </p:cNvPr>
          <p:cNvSpPr/>
          <p:nvPr/>
        </p:nvSpPr>
        <p:spPr bwMode="auto">
          <a:xfrm>
            <a:off x="6388652" y="3416925"/>
            <a:ext cx="1535927" cy="1584960"/>
          </a:xfrm>
          <a:custGeom>
            <a:avLst/>
            <a:gdLst>
              <a:gd name="connsiteX0" fmla="*/ 1212574 w 1535927"/>
              <a:gd name="connsiteY0" fmla="*/ 1346421 h 1584960"/>
              <a:gd name="connsiteX1" fmla="*/ 942230 w 1535927"/>
              <a:gd name="connsiteY1" fmla="*/ 1179444 h 1584960"/>
              <a:gd name="connsiteX2" fmla="*/ 608275 w 1535927"/>
              <a:gd name="connsiteY2" fmla="*/ 853440 h 1584960"/>
              <a:gd name="connsiteX3" fmla="*/ 385638 w 1535927"/>
              <a:gd name="connsiteY3" fmla="*/ 543339 h 1584960"/>
              <a:gd name="connsiteX4" fmla="*/ 353833 w 1535927"/>
              <a:gd name="connsiteY4" fmla="*/ 312751 h 1584960"/>
              <a:gd name="connsiteX5" fmla="*/ 234564 w 1535927"/>
              <a:gd name="connsiteY5" fmla="*/ 137823 h 1584960"/>
              <a:gd name="connsiteX6" fmla="*/ 91440 w 1535927"/>
              <a:gd name="connsiteY6" fmla="*/ 18553 h 1584960"/>
              <a:gd name="connsiteX7" fmla="*/ 27830 w 1535927"/>
              <a:gd name="connsiteY7" fmla="*/ 50358 h 1584960"/>
              <a:gd name="connsiteX8" fmla="*/ 3976 w 1535927"/>
              <a:gd name="connsiteY8" fmla="*/ 320703 h 1584960"/>
              <a:gd name="connsiteX9" fmla="*/ 51684 w 1535927"/>
              <a:gd name="connsiteY9" fmla="*/ 567193 h 1584960"/>
              <a:gd name="connsiteX10" fmla="*/ 242515 w 1535927"/>
              <a:gd name="connsiteY10" fmla="*/ 758024 h 1584960"/>
              <a:gd name="connsiteX11" fmla="*/ 632129 w 1535927"/>
              <a:gd name="connsiteY11" fmla="*/ 1163541 h 1584960"/>
              <a:gd name="connsiteX12" fmla="*/ 974035 w 1535927"/>
              <a:gd name="connsiteY12" fmla="*/ 1497496 h 1584960"/>
              <a:gd name="connsiteX13" fmla="*/ 1252331 w 1535927"/>
              <a:gd name="connsiteY13" fmla="*/ 1577009 h 1584960"/>
              <a:gd name="connsiteX14" fmla="*/ 1506772 w 1535927"/>
              <a:gd name="connsiteY14" fmla="*/ 1545204 h 1584960"/>
              <a:gd name="connsiteX15" fmla="*/ 1427259 w 1535927"/>
              <a:gd name="connsiteY15" fmla="*/ 1394129 h 1584960"/>
              <a:gd name="connsiteX16" fmla="*/ 1212574 w 1535927"/>
              <a:gd name="connsiteY16" fmla="*/ 1346421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5927" h="1584960">
                <a:moveTo>
                  <a:pt x="1212574" y="1346421"/>
                </a:moveTo>
                <a:cubicBezTo>
                  <a:pt x="1131736" y="1310640"/>
                  <a:pt x="1042947" y="1261608"/>
                  <a:pt x="942230" y="1179444"/>
                </a:cubicBezTo>
                <a:cubicBezTo>
                  <a:pt x="841514" y="1097281"/>
                  <a:pt x="701040" y="959457"/>
                  <a:pt x="608275" y="853440"/>
                </a:cubicBezTo>
                <a:cubicBezTo>
                  <a:pt x="515510" y="747423"/>
                  <a:pt x="428045" y="633454"/>
                  <a:pt x="385638" y="543339"/>
                </a:cubicBezTo>
                <a:cubicBezTo>
                  <a:pt x="343231" y="453224"/>
                  <a:pt x="379012" y="380337"/>
                  <a:pt x="353833" y="312751"/>
                </a:cubicBezTo>
                <a:cubicBezTo>
                  <a:pt x="328654" y="245165"/>
                  <a:pt x="278296" y="186856"/>
                  <a:pt x="234564" y="137823"/>
                </a:cubicBezTo>
                <a:cubicBezTo>
                  <a:pt x="190832" y="88790"/>
                  <a:pt x="125896" y="33130"/>
                  <a:pt x="91440" y="18553"/>
                </a:cubicBezTo>
                <a:cubicBezTo>
                  <a:pt x="56984" y="3976"/>
                  <a:pt x="42407" y="0"/>
                  <a:pt x="27830" y="50358"/>
                </a:cubicBezTo>
                <a:cubicBezTo>
                  <a:pt x="13253" y="100716"/>
                  <a:pt x="0" y="234564"/>
                  <a:pt x="3976" y="320703"/>
                </a:cubicBezTo>
                <a:cubicBezTo>
                  <a:pt x="7952" y="406842"/>
                  <a:pt x="11928" y="494306"/>
                  <a:pt x="51684" y="567193"/>
                </a:cubicBezTo>
                <a:cubicBezTo>
                  <a:pt x="91440" y="640080"/>
                  <a:pt x="145774" y="658633"/>
                  <a:pt x="242515" y="758024"/>
                </a:cubicBezTo>
                <a:cubicBezTo>
                  <a:pt x="339256" y="857415"/>
                  <a:pt x="510209" y="1040296"/>
                  <a:pt x="632129" y="1163541"/>
                </a:cubicBezTo>
                <a:cubicBezTo>
                  <a:pt x="754049" y="1286786"/>
                  <a:pt x="870668" y="1428585"/>
                  <a:pt x="974035" y="1497496"/>
                </a:cubicBezTo>
                <a:cubicBezTo>
                  <a:pt x="1077402" y="1566407"/>
                  <a:pt x="1163542" y="1569058"/>
                  <a:pt x="1252331" y="1577009"/>
                </a:cubicBezTo>
                <a:cubicBezTo>
                  <a:pt x="1341120" y="1584960"/>
                  <a:pt x="1477617" y="1575684"/>
                  <a:pt x="1506772" y="1545204"/>
                </a:cubicBezTo>
                <a:cubicBezTo>
                  <a:pt x="1535927" y="1514724"/>
                  <a:pt x="1474967" y="1429910"/>
                  <a:pt x="1427259" y="1394129"/>
                </a:cubicBezTo>
                <a:cubicBezTo>
                  <a:pt x="1379551" y="1358348"/>
                  <a:pt x="1293412" y="1382202"/>
                  <a:pt x="1212574" y="1346421"/>
                </a:cubicBezTo>
                <a:close/>
              </a:path>
            </a:pathLst>
          </a:custGeom>
          <a:solidFill>
            <a:srgbClr val="99CC00"/>
          </a:solidFill>
          <a:ln w="57150" cap="flat" cmpd="sng" algn="ctr">
            <a:solidFill>
              <a:srgbClr val="99CC00">
                <a:alpha val="1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7" name="フリーフォーム 65">
            <a:extLst>
              <a:ext uri="{FF2B5EF4-FFF2-40B4-BE49-F238E27FC236}">
                <a16:creationId xmlns:a16="http://schemas.microsoft.com/office/drawing/2014/main" id="{9DDFB169-16B6-4138-922B-916736E42EC9}"/>
              </a:ext>
            </a:extLst>
          </p:cNvPr>
          <p:cNvSpPr/>
          <p:nvPr/>
        </p:nvSpPr>
        <p:spPr bwMode="auto">
          <a:xfrm flipH="1">
            <a:off x="6844455" y="4005467"/>
            <a:ext cx="1962101" cy="2006360"/>
          </a:xfrm>
          <a:custGeom>
            <a:avLst/>
            <a:gdLst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11425 w 2011679"/>
              <a:gd name="connsiteY21" fmla="*/ 583095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55866 h 1994453"/>
              <a:gd name="connsiteX1" fmla="*/ 589721 w 2011679"/>
              <a:gd name="connsiteY1" fmla="*/ 254442 h 1994453"/>
              <a:gd name="connsiteX2" fmla="*/ 748747 w 2011679"/>
              <a:gd name="connsiteY2" fmla="*/ 63611 h 1994453"/>
              <a:gd name="connsiteX3" fmla="*/ 1019091 w 2011679"/>
              <a:gd name="connsiteY3" fmla="*/ 15903 h 1994453"/>
              <a:gd name="connsiteX4" fmla="*/ 1122458 w 2011679"/>
              <a:gd name="connsiteY4" fmla="*/ 159026 h 1994453"/>
              <a:gd name="connsiteX5" fmla="*/ 693088 w 2011679"/>
              <a:gd name="connsiteY5" fmla="*/ 715618 h 1994453"/>
              <a:gd name="connsiteX6" fmla="*/ 478402 w 2011679"/>
              <a:gd name="connsiteY6" fmla="*/ 1057524 h 1994453"/>
              <a:gd name="connsiteX7" fmla="*/ 502256 w 2011679"/>
              <a:gd name="connsiteY7" fmla="*/ 1240404 h 1994453"/>
              <a:gd name="connsiteX8" fmla="*/ 573818 w 2011679"/>
              <a:gd name="connsiteY8" fmla="*/ 1280160 h 1994453"/>
              <a:gd name="connsiteX9" fmla="*/ 899822 w 2011679"/>
              <a:gd name="connsiteY9" fmla="*/ 1415333 h 1994453"/>
              <a:gd name="connsiteX10" fmla="*/ 1559780 w 2011679"/>
              <a:gd name="connsiteY10" fmla="*/ 1622066 h 1994453"/>
              <a:gd name="connsiteX11" fmla="*/ 1869881 w 2011679"/>
              <a:gd name="connsiteY11" fmla="*/ 1741336 h 1994453"/>
              <a:gd name="connsiteX12" fmla="*/ 1949394 w 2011679"/>
              <a:gd name="connsiteY12" fmla="*/ 1892411 h 1994453"/>
              <a:gd name="connsiteX13" fmla="*/ 1846027 w 2011679"/>
              <a:gd name="connsiteY13" fmla="*/ 1971924 h 1994453"/>
              <a:gd name="connsiteX14" fmla="*/ 955481 w 2011679"/>
              <a:gd name="connsiteY14" fmla="*/ 1757239 h 1994453"/>
              <a:gd name="connsiteX15" fmla="*/ 319376 w 2011679"/>
              <a:gd name="connsiteY15" fmla="*/ 1558456 h 1994453"/>
              <a:gd name="connsiteX16" fmla="*/ 64935 w 2011679"/>
              <a:gd name="connsiteY16" fmla="*/ 1383527 h 1994453"/>
              <a:gd name="connsiteX17" fmla="*/ 9276 w 2011679"/>
              <a:gd name="connsiteY17" fmla="*/ 1168842 h 1994453"/>
              <a:gd name="connsiteX18" fmla="*/ 120594 w 2011679"/>
              <a:gd name="connsiteY18" fmla="*/ 898498 h 1994453"/>
              <a:gd name="connsiteX19" fmla="*/ 295522 w 2011679"/>
              <a:gd name="connsiteY19" fmla="*/ 644056 h 1994453"/>
              <a:gd name="connsiteX20" fmla="*/ 361431 w 2011679"/>
              <a:gd name="connsiteY20" fmla="*/ 555866 h 1994453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73818 w 2011679"/>
              <a:gd name="connsiteY7" fmla="*/ 1287304 h 2001597"/>
              <a:gd name="connsiteX8" fmla="*/ 899822 w 2011679"/>
              <a:gd name="connsiteY8" fmla="*/ 1422477 h 2001597"/>
              <a:gd name="connsiteX9" fmla="*/ 1559780 w 2011679"/>
              <a:gd name="connsiteY9" fmla="*/ 1629210 h 2001597"/>
              <a:gd name="connsiteX10" fmla="*/ 1869881 w 2011679"/>
              <a:gd name="connsiteY10" fmla="*/ 1748480 h 2001597"/>
              <a:gd name="connsiteX11" fmla="*/ 1949394 w 2011679"/>
              <a:gd name="connsiteY11" fmla="*/ 1899555 h 2001597"/>
              <a:gd name="connsiteX12" fmla="*/ 1846027 w 2011679"/>
              <a:gd name="connsiteY12" fmla="*/ 1979068 h 2001597"/>
              <a:gd name="connsiteX13" fmla="*/ 955481 w 2011679"/>
              <a:gd name="connsiteY13" fmla="*/ 1764383 h 2001597"/>
              <a:gd name="connsiteX14" fmla="*/ 319376 w 2011679"/>
              <a:gd name="connsiteY14" fmla="*/ 1565600 h 2001597"/>
              <a:gd name="connsiteX15" fmla="*/ 64935 w 2011679"/>
              <a:gd name="connsiteY15" fmla="*/ 1390671 h 2001597"/>
              <a:gd name="connsiteX16" fmla="*/ 9276 w 2011679"/>
              <a:gd name="connsiteY16" fmla="*/ 1175986 h 2001597"/>
              <a:gd name="connsiteX17" fmla="*/ 120594 w 2011679"/>
              <a:gd name="connsiteY17" fmla="*/ 905642 h 2001597"/>
              <a:gd name="connsiteX18" fmla="*/ 295522 w 2011679"/>
              <a:gd name="connsiteY18" fmla="*/ 651200 h 2001597"/>
              <a:gd name="connsiteX19" fmla="*/ 361431 w 2011679"/>
              <a:gd name="connsiteY19" fmla="*/ 563010 h 2001597"/>
              <a:gd name="connsiteX0" fmla="*/ 361431 w 1962101"/>
              <a:gd name="connsiteY0" fmla="*/ 563010 h 2006360"/>
              <a:gd name="connsiteX1" fmla="*/ 589721 w 1962101"/>
              <a:gd name="connsiteY1" fmla="*/ 261586 h 2006360"/>
              <a:gd name="connsiteX2" fmla="*/ 748747 w 1962101"/>
              <a:gd name="connsiteY2" fmla="*/ 70755 h 2006360"/>
              <a:gd name="connsiteX3" fmla="*/ 978610 w 1962101"/>
              <a:gd name="connsiteY3" fmla="*/ 15903 h 2006360"/>
              <a:gd name="connsiteX4" fmla="*/ 1122458 w 1962101"/>
              <a:gd name="connsiteY4" fmla="*/ 166170 h 2006360"/>
              <a:gd name="connsiteX5" fmla="*/ 693088 w 1962101"/>
              <a:gd name="connsiteY5" fmla="*/ 722762 h 2006360"/>
              <a:gd name="connsiteX6" fmla="*/ 478402 w 1962101"/>
              <a:gd name="connsiteY6" fmla="*/ 1064668 h 2006360"/>
              <a:gd name="connsiteX7" fmla="*/ 573818 w 1962101"/>
              <a:gd name="connsiteY7" fmla="*/ 1287304 h 2006360"/>
              <a:gd name="connsiteX8" fmla="*/ 899822 w 1962101"/>
              <a:gd name="connsiteY8" fmla="*/ 1422477 h 2006360"/>
              <a:gd name="connsiteX9" fmla="*/ 1559780 w 1962101"/>
              <a:gd name="connsiteY9" fmla="*/ 1629210 h 2006360"/>
              <a:gd name="connsiteX10" fmla="*/ 1869881 w 1962101"/>
              <a:gd name="connsiteY10" fmla="*/ 1748480 h 2006360"/>
              <a:gd name="connsiteX11" fmla="*/ 1949394 w 1962101"/>
              <a:gd name="connsiteY11" fmla="*/ 1899555 h 2006360"/>
              <a:gd name="connsiteX12" fmla="*/ 1793639 w 1962101"/>
              <a:gd name="connsiteY12" fmla="*/ 1983831 h 2006360"/>
              <a:gd name="connsiteX13" fmla="*/ 955481 w 1962101"/>
              <a:gd name="connsiteY13" fmla="*/ 1764383 h 2006360"/>
              <a:gd name="connsiteX14" fmla="*/ 319376 w 1962101"/>
              <a:gd name="connsiteY14" fmla="*/ 1565600 h 2006360"/>
              <a:gd name="connsiteX15" fmla="*/ 64935 w 1962101"/>
              <a:gd name="connsiteY15" fmla="*/ 1390671 h 2006360"/>
              <a:gd name="connsiteX16" fmla="*/ 9276 w 1962101"/>
              <a:gd name="connsiteY16" fmla="*/ 1175986 h 2006360"/>
              <a:gd name="connsiteX17" fmla="*/ 120594 w 1962101"/>
              <a:gd name="connsiteY17" fmla="*/ 905642 h 2006360"/>
              <a:gd name="connsiteX18" fmla="*/ 295522 w 1962101"/>
              <a:gd name="connsiteY18" fmla="*/ 651200 h 2006360"/>
              <a:gd name="connsiteX19" fmla="*/ 361431 w 1962101"/>
              <a:gd name="connsiteY19" fmla="*/ 563010 h 200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62101" h="2006360">
                <a:moveTo>
                  <a:pt x="361431" y="563010"/>
                </a:moveTo>
                <a:lnTo>
                  <a:pt x="589721" y="261586"/>
                </a:lnTo>
                <a:cubicBezTo>
                  <a:pt x="662608" y="172797"/>
                  <a:pt x="683932" y="111702"/>
                  <a:pt x="748747" y="70755"/>
                </a:cubicBezTo>
                <a:cubicBezTo>
                  <a:pt x="813562" y="29808"/>
                  <a:pt x="916325" y="0"/>
                  <a:pt x="978610" y="15903"/>
                </a:cubicBezTo>
                <a:cubicBezTo>
                  <a:pt x="1040895" y="31806"/>
                  <a:pt x="1170045" y="48360"/>
                  <a:pt x="1122458" y="166170"/>
                </a:cubicBezTo>
                <a:cubicBezTo>
                  <a:pt x="1074871" y="283980"/>
                  <a:pt x="800431" y="573012"/>
                  <a:pt x="693088" y="722762"/>
                </a:cubicBezTo>
                <a:cubicBezTo>
                  <a:pt x="585745" y="872512"/>
                  <a:pt x="498280" y="970578"/>
                  <a:pt x="478402" y="1064668"/>
                </a:cubicBezTo>
                <a:cubicBezTo>
                  <a:pt x="458524" y="1158758"/>
                  <a:pt x="503581" y="1227669"/>
                  <a:pt x="573818" y="1287304"/>
                </a:cubicBezTo>
                <a:cubicBezTo>
                  <a:pt x="644055" y="1346939"/>
                  <a:pt x="735495" y="1365493"/>
                  <a:pt x="899822" y="1422477"/>
                </a:cubicBezTo>
                <a:cubicBezTo>
                  <a:pt x="1064149" y="1479461"/>
                  <a:pt x="1398104" y="1574876"/>
                  <a:pt x="1559780" y="1629210"/>
                </a:cubicBezTo>
                <a:cubicBezTo>
                  <a:pt x="1721456" y="1683544"/>
                  <a:pt x="1804945" y="1703423"/>
                  <a:pt x="1869881" y="1748480"/>
                </a:cubicBezTo>
                <a:cubicBezTo>
                  <a:pt x="1934817" y="1793537"/>
                  <a:pt x="1962101" y="1860330"/>
                  <a:pt x="1949394" y="1899555"/>
                </a:cubicBezTo>
                <a:cubicBezTo>
                  <a:pt x="1936687" y="1938780"/>
                  <a:pt x="1959291" y="2006360"/>
                  <a:pt x="1793639" y="1983831"/>
                </a:cubicBezTo>
                <a:cubicBezTo>
                  <a:pt x="1627987" y="1961302"/>
                  <a:pt x="1201192" y="1834088"/>
                  <a:pt x="955481" y="1764383"/>
                </a:cubicBezTo>
                <a:cubicBezTo>
                  <a:pt x="709770" y="1694678"/>
                  <a:pt x="467800" y="1627885"/>
                  <a:pt x="319376" y="1565600"/>
                </a:cubicBezTo>
                <a:cubicBezTo>
                  <a:pt x="170952" y="1503315"/>
                  <a:pt x="116618" y="1455607"/>
                  <a:pt x="64935" y="1390671"/>
                </a:cubicBezTo>
                <a:cubicBezTo>
                  <a:pt x="13252" y="1325735"/>
                  <a:pt x="0" y="1256824"/>
                  <a:pt x="9276" y="1175986"/>
                </a:cubicBezTo>
                <a:cubicBezTo>
                  <a:pt x="18552" y="1095148"/>
                  <a:pt x="72886" y="993106"/>
                  <a:pt x="120594" y="905642"/>
                </a:cubicBezTo>
                <a:cubicBezTo>
                  <a:pt x="168302" y="818178"/>
                  <a:pt x="295522" y="651200"/>
                  <a:pt x="295522" y="651200"/>
                </a:cubicBezTo>
                <a:lnTo>
                  <a:pt x="361431" y="563010"/>
                </a:lnTo>
                <a:close/>
              </a:path>
            </a:pathLst>
          </a:custGeom>
          <a:solidFill>
            <a:srgbClr val="99CC00"/>
          </a:solidFill>
          <a:ln w="47625" cap="flat" cmpd="sng" algn="ctr">
            <a:solidFill>
              <a:schemeClr val="tx1">
                <a:alpha val="4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8" name="フリーフォーム 66">
            <a:extLst>
              <a:ext uri="{FF2B5EF4-FFF2-40B4-BE49-F238E27FC236}">
                <a16:creationId xmlns:a16="http://schemas.microsoft.com/office/drawing/2014/main" id="{962553AF-447E-4572-8B6E-E7BBB6BF69C6}"/>
              </a:ext>
            </a:extLst>
          </p:cNvPr>
          <p:cNvSpPr/>
          <p:nvPr/>
        </p:nvSpPr>
        <p:spPr bwMode="auto">
          <a:xfrm flipH="1">
            <a:off x="6149314" y="5756671"/>
            <a:ext cx="731440" cy="529035"/>
          </a:xfrm>
          <a:custGeom>
            <a:avLst/>
            <a:gdLst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79834 w 731440"/>
              <a:gd name="connsiteY4" fmla="*/ 90884 h 518716"/>
              <a:gd name="connsiteX5" fmla="*/ 522684 w 731440"/>
              <a:gd name="connsiteY5" fmla="*/ 159940 h 518716"/>
              <a:gd name="connsiteX6" fmla="*/ 429816 w 731440"/>
              <a:gd name="connsiteY6" fmla="*/ 164703 h 518716"/>
              <a:gd name="connsiteX7" fmla="*/ 398859 w 731440"/>
              <a:gd name="connsiteY7" fmla="*/ 159940 h 518716"/>
              <a:gd name="connsiteX8" fmla="*/ 522684 w 731440"/>
              <a:gd name="connsiteY8" fmla="*/ 200422 h 518716"/>
              <a:gd name="connsiteX9" fmla="*/ 672703 w 731440"/>
              <a:gd name="connsiteY9" fmla="*/ 200422 h 518716"/>
              <a:gd name="connsiteX10" fmla="*/ 729853 w 731440"/>
              <a:gd name="connsiteY10" fmla="*/ 283765 h 518716"/>
              <a:gd name="connsiteX11" fmla="*/ 663178 w 731440"/>
              <a:gd name="connsiteY11" fmla="*/ 469503 h 518716"/>
              <a:gd name="connsiteX12" fmla="*/ 513159 w 731440"/>
              <a:gd name="connsiteY12" fmla="*/ 514747 h 518716"/>
              <a:gd name="connsiteX13" fmla="*/ 263128 w 731440"/>
              <a:gd name="connsiteY13" fmla="*/ 445690 h 518716"/>
              <a:gd name="connsiteX14" fmla="*/ 86916 w 731440"/>
              <a:gd name="connsiteY14" fmla="*/ 302815 h 518716"/>
              <a:gd name="connsiteX15" fmla="*/ 13097 w 731440"/>
              <a:gd name="connsiteY15" fmla="*/ 195659 h 518716"/>
              <a:gd name="connsiteX16" fmla="*/ 32147 w 731440"/>
              <a:gd name="connsiteY16" fmla="*/ 69453 h 518716"/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22684 w 731440"/>
              <a:gd name="connsiteY4" fmla="*/ 159940 h 518716"/>
              <a:gd name="connsiteX5" fmla="*/ 429816 w 731440"/>
              <a:gd name="connsiteY5" fmla="*/ 164703 h 518716"/>
              <a:gd name="connsiteX6" fmla="*/ 398859 w 731440"/>
              <a:gd name="connsiteY6" fmla="*/ 159940 h 518716"/>
              <a:gd name="connsiteX7" fmla="*/ 522684 w 731440"/>
              <a:gd name="connsiteY7" fmla="*/ 200422 h 518716"/>
              <a:gd name="connsiteX8" fmla="*/ 672703 w 731440"/>
              <a:gd name="connsiteY8" fmla="*/ 200422 h 518716"/>
              <a:gd name="connsiteX9" fmla="*/ 729853 w 731440"/>
              <a:gd name="connsiteY9" fmla="*/ 283765 h 518716"/>
              <a:gd name="connsiteX10" fmla="*/ 663178 w 731440"/>
              <a:gd name="connsiteY10" fmla="*/ 469503 h 518716"/>
              <a:gd name="connsiteX11" fmla="*/ 513159 w 731440"/>
              <a:gd name="connsiteY11" fmla="*/ 514747 h 518716"/>
              <a:gd name="connsiteX12" fmla="*/ 263128 w 731440"/>
              <a:gd name="connsiteY12" fmla="*/ 445690 h 518716"/>
              <a:gd name="connsiteX13" fmla="*/ 86916 w 731440"/>
              <a:gd name="connsiteY13" fmla="*/ 302815 h 518716"/>
              <a:gd name="connsiteX14" fmla="*/ 13097 w 731440"/>
              <a:gd name="connsiteY14" fmla="*/ 195659 h 518716"/>
              <a:gd name="connsiteX15" fmla="*/ 32147 w 731440"/>
              <a:gd name="connsiteY15" fmla="*/ 69453 h 518716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0644 h 519907"/>
              <a:gd name="connsiteX1" fmla="*/ 86916 w 731440"/>
              <a:gd name="connsiteY1" fmla="*/ 11113 h 519907"/>
              <a:gd name="connsiteX2" fmla="*/ 315516 w 731440"/>
              <a:gd name="connsiteY2" fmla="*/ 11113 h 519907"/>
              <a:gd name="connsiteX3" fmla="*/ 379809 w 731440"/>
              <a:gd name="connsiteY3" fmla="*/ 15875 h 519907"/>
              <a:gd name="connsiteX4" fmla="*/ 434578 w 731440"/>
              <a:gd name="connsiteY4" fmla="*/ 106362 h 519907"/>
              <a:gd name="connsiteX5" fmla="*/ 429816 w 731440"/>
              <a:gd name="connsiteY5" fmla="*/ 165894 h 519907"/>
              <a:gd name="connsiteX6" fmla="*/ 398859 w 731440"/>
              <a:gd name="connsiteY6" fmla="*/ 161131 h 519907"/>
              <a:gd name="connsiteX7" fmla="*/ 522684 w 731440"/>
              <a:gd name="connsiteY7" fmla="*/ 201613 h 519907"/>
              <a:gd name="connsiteX8" fmla="*/ 672703 w 731440"/>
              <a:gd name="connsiteY8" fmla="*/ 201613 h 519907"/>
              <a:gd name="connsiteX9" fmla="*/ 729853 w 731440"/>
              <a:gd name="connsiteY9" fmla="*/ 284956 h 519907"/>
              <a:gd name="connsiteX10" fmla="*/ 663178 w 731440"/>
              <a:gd name="connsiteY10" fmla="*/ 470694 h 519907"/>
              <a:gd name="connsiteX11" fmla="*/ 513159 w 731440"/>
              <a:gd name="connsiteY11" fmla="*/ 515938 h 519907"/>
              <a:gd name="connsiteX12" fmla="*/ 263128 w 731440"/>
              <a:gd name="connsiteY12" fmla="*/ 446881 h 519907"/>
              <a:gd name="connsiteX13" fmla="*/ 86916 w 731440"/>
              <a:gd name="connsiteY13" fmla="*/ 304006 h 519907"/>
              <a:gd name="connsiteX14" fmla="*/ 13097 w 731440"/>
              <a:gd name="connsiteY14" fmla="*/ 196850 h 519907"/>
              <a:gd name="connsiteX15" fmla="*/ 32147 w 731440"/>
              <a:gd name="connsiteY15" fmla="*/ 70644 h 519907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36960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1756 h 531019"/>
              <a:gd name="connsiteX1" fmla="*/ 86916 w 731440"/>
              <a:gd name="connsiteY1" fmla="*/ 22225 h 531019"/>
              <a:gd name="connsiteX2" fmla="*/ 315516 w 731440"/>
              <a:gd name="connsiteY2" fmla="*/ 22225 h 531019"/>
              <a:gd name="connsiteX3" fmla="*/ 379809 w 731440"/>
              <a:gd name="connsiteY3" fmla="*/ 26987 h 531019"/>
              <a:gd name="connsiteX4" fmla="*/ 436960 w 731440"/>
              <a:gd name="connsiteY4" fmla="*/ 184150 h 531019"/>
              <a:gd name="connsiteX5" fmla="*/ 398859 w 731440"/>
              <a:gd name="connsiteY5" fmla="*/ 172243 h 531019"/>
              <a:gd name="connsiteX6" fmla="*/ 522684 w 731440"/>
              <a:gd name="connsiteY6" fmla="*/ 212725 h 531019"/>
              <a:gd name="connsiteX7" fmla="*/ 672703 w 731440"/>
              <a:gd name="connsiteY7" fmla="*/ 212725 h 531019"/>
              <a:gd name="connsiteX8" fmla="*/ 729853 w 731440"/>
              <a:gd name="connsiteY8" fmla="*/ 296068 h 531019"/>
              <a:gd name="connsiteX9" fmla="*/ 663178 w 731440"/>
              <a:gd name="connsiteY9" fmla="*/ 481806 h 531019"/>
              <a:gd name="connsiteX10" fmla="*/ 513159 w 731440"/>
              <a:gd name="connsiteY10" fmla="*/ 527050 h 531019"/>
              <a:gd name="connsiteX11" fmla="*/ 263128 w 731440"/>
              <a:gd name="connsiteY11" fmla="*/ 457993 h 531019"/>
              <a:gd name="connsiteX12" fmla="*/ 86916 w 731440"/>
              <a:gd name="connsiteY12" fmla="*/ 315118 h 531019"/>
              <a:gd name="connsiteX13" fmla="*/ 13097 w 731440"/>
              <a:gd name="connsiteY13" fmla="*/ 207962 h 531019"/>
              <a:gd name="connsiteX14" fmla="*/ 32147 w 731440"/>
              <a:gd name="connsiteY14" fmla="*/ 81756 h 531019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398859 w 731440"/>
              <a:gd name="connsiteY4" fmla="*/ 170259 h 529035"/>
              <a:gd name="connsiteX5" fmla="*/ 522684 w 731440"/>
              <a:gd name="connsiteY5" fmla="*/ 210741 h 529035"/>
              <a:gd name="connsiteX6" fmla="*/ 672703 w 731440"/>
              <a:gd name="connsiteY6" fmla="*/ 210741 h 529035"/>
              <a:gd name="connsiteX7" fmla="*/ 729853 w 731440"/>
              <a:gd name="connsiteY7" fmla="*/ 294084 h 529035"/>
              <a:gd name="connsiteX8" fmla="*/ 663178 w 731440"/>
              <a:gd name="connsiteY8" fmla="*/ 479822 h 529035"/>
              <a:gd name="connsiteX9" fmla="*/ 513159 w 731440"/>
              <a:gd name="connsiteY9" fmla="*/ 525066 h 529035"/>
              <a:gd name="connsiteX10" fmla="*/ 263128 w 731440"/>
              <a:gd name="connsiteY10" fmla="*/ 456009 h 529035"/>
              <a:gd name="connsiteX11" fmla="*/ 86916 w 731440"/>
              <a:gd name="connsiteY11" fmla="*/ 313134 h 529035"/>
              <a:gd name="connsiteX12" fmla="*/ 13097 w 731440"/>
              <a:gd name="connsiteY12" fmla="*/ 205978 h 529035"/>
              <a:gd name="connsiteX13" fmla="*/ 32147 w 731440"/>
              <a:gd name="connsiteY13" fmla="*/ 79772 h 5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1440" h="529035">
                <a:moveTo>
                  <a:pt x="32147" y="79772"/>
                </a:moveTo>
                <a:cubicBezTo>
                  <a:pt x="44450" y="48816"/>
                  <a:pt x="39688" y="30163"/>
                  <a:pt x="86916" y="20241"/>
                </a:cubicBezTo>
                <a:cubicBezTo>
                  <a:pt x="134144" y="10319"/>
                  <a:pt x="266701" y="19447"/>
                  <a:pt x="315516" y="20241"/>
                </a:cubicBezTo>
                <a:cubicBezTo>
                  <a:pt x="364331" y="21035"/>
                  <a:pt x="365918" y="0"/>
                  <a:pt x="379809" y="25003"/>
                </a:cubicBezTo>
                <a:cubicBezTo>
                  <a:pt x="393700" y="50006"/>
                  <a:pt x="375047" y="139303"/>
                  <a:pt x="398859" y="170259"/>
                </a:cubicBezTo>
                <a:cubicBezTo>
                  <a:pt x="422672" y="201215"/>
                  <a:pt x="477043" y="203994"/>
                  <a:pt x="522684" y="210741"/>
                </a:cubicBezTo>
                <a:cubicBezTo>
                  <a:pt x="568325" y="217488"/>
                  <a:pt x="638175" y="196851"/>
                  <a:pt x="672703" y="210741"/>
                </a:cubicBezTo>
                <a:cubicBezTo>
                  <a:pt x="707231" y="224631"/>
                  <a:pt x="731440" y="249237"/>
                  <a:pt x="729853" y="294084"/>
                </a:cubicBezTo>
                <a:cubicBezTo>
                  <a:pt x="728266" y="338931"/>
                  <a:pt x="699294" y="441325"/>
                  <a:pt x="663178" y="479822"/>
                </a:cubicBezTo>
                <a:cubicBezTo>
                  <a:pt x="627062" y="518319"/>
                  <a:pt x="579834" y="529035"/>
                  <a:pt x="513159" y="525066"/>
                </a:cubicBezTo>
                <a:cubicBezTo>
                  <a:pt x="446484" y="521097"/>
                  <a:pt x="334168" y="491331"/>
                  <a:pt x="263128" y="456009"/>
                </a:cubicBezTo>
                <a:cubicBezTo>
                  <a:pt x="192088" y="420687"/>
                  <a:pt x="128588" y="354806"/>
                  <a:pt x="86916" y="313134"/>
                </a:cubicBezTo>
                <a:cubicBezTo>
                  <a:pt x="45244" y="271462"/>
                  <a:pt x="26194" y="241300"/>
                  <a:pt x="13097" y="205978"/>
                </a:cubicBezTo>
                <a:cubicBezTo>
                  <a:pt x="0" y="170656"/>
                  <a:pt x="19844" y="110728"/>
                  <a:pt x="32147" y="79772"/>
                </a:cubicBezTo>
                <a:close/>
              </a:path>
            </a:pathLst>
          </a:custGeom>
          <a:solidFill>
            <a:srgbClr val="99CC00"/>
          </a:solidFill>
          <a:ln w="47625" cap="flat" cmpd="sng" algn="ctr">
            <a:solidFill>
              <a:schemeClr val="tx1">
                <a:alpha val="4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9" name="円/楕円 91">
            <a:extLst>
              <a:ext uri="{FF2B5EF4-FFF2-40B4-BE49-F238E27FC236}">
                <a16:creationId xmlns:a16="http://schemas.microsoft.com/office/drawing/2014/main" id="{164B6636-477C-4ACE-A6EA-F88E1AFB843D}"/>
              </a:ext>
            </a:extLst>
          </p:cNvPr>
          <p:cNvSpPr/>
          <p:nvPr/>
        </p:nvSpPr>
        <p:spPr bwMode="auto">
          <a:xfrm>
            <a:off x="7792714" y="2180337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0" name="円/楕円 92">
            <a:extLst>
              <a:ext uri="{FF2B5EF4-FFF2-40B4-BE49-F238E27FC236}">
                <a16:creationId xmlns:a16="http://schemas.microsoft.com/office/drawing/2014/main" id="{CE13BC13-2FE1-4B19-853E-73D4AF7629DB}"/>
              </a:ext>
            </a:extLst>
          </p:cNvPr>
          <p:cNvSpPr/>
          <p:nvPr/>
        </p:nvSpPr>
        <p:spPr bwMode="auto">
          <a:xfrm>
            <a:off x="8190279" y="2180337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8" name="円/楕円 93">
            <a:extLst>
              <a:ext uri="{FF2B5EF4-FFF2-40B4-BE49-F238E27FC236}">
                <a16:creationId xmlns:a16="http://schemas.microsoft.com/office/drawing/2014/main" id="{5331F7B0-46CC-405C-890F-0B58155B90DF}"/>
              </a:ext>
            </a:extLst>
          </p:cNvPr>
          <p:cNvSpPr/>
          <p:nvPr/>
        </p:nvSpPr>
        <p:spPr bwMode="auto">
          <a:xfrm>
            <a:off x="7999448" y="2633562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9" name="フリーフォーム 94">
            <a:extLst>
              <a:ext uri="{FF2B5EF4-FFF2-40B4-BE49-F238E27FC236}">
                <a16:creationId xmlns:a16="http://schemas.microsoft.com/office/drawing/2014/main" id="{0800BE0F-7751-4CCC-BD1C-E21BB92DE35E}"/>
              </a:ext>
            </a:extLst>
          </p:cNvPr>
          <p:cNvSpPr/>
          <p:nvPr/>
        </p:nvSpPr>
        <p:spPr bwMode="auto">
          <a:xfrm>
            <a:off x="8208624" y="1932167"/>
            <a:ext cx="333955" cy="286247"/>
          </a:xfrm>
          <a:custGeom>
            <a:avLst/>
            <a:gdLst>
              <a:gd name="connsiteX0" fmla="*/ 0 w 380337"/>
              <a:gd name="connsiteY0" fmla="*/ 0 h 312751"/>
              <a:gd name="connsiteX1" fmla="*/ 55660 w 380337"/>
              <a:gd name="connsiteY1" fmla="*/ 143123 h 312751"/>
              <a:gd name="connsiteX2" fmla="*/ 333955 w 380337"/>
              <a:gd name="connsiteY2" fmla="*/ 286247 h 312751"/>
              <a:gd name="connsiteX3" fmla="*/ 333955 w 380337"/>
              <a:gd name="connsiteY3" fmla="*/ 302150 h 312751"/>
              <a:gd name="connsiteX0" fmla="*/ 0 w 333955"/>
              <a:gd name="connsiteY0" fmla="*/ 0 h 286247"/>
              <a:gd name="connsiteX1" fmla="*/ 55660 w 333955"/>
              <a:gd name="connsiteY1" fmla="*/ 143123 h 286247"/>
              <a:gd name="connsiteX2" fmla="*/ 333955 w 333955"/>
              <a:gd name="connsiteY2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955" h="286247">
                <a:moveTo>
                  <a:pt x="0" y="0"/>
                </a:moveTo>
                <a:cubicBezTo>
                  <a:pt x="0" y="47707"/>
                  <a:pt x="1" y="95415"/>
                  <a:pt x="55660" y="143123"/>
                </a:cubicBezTo>
                <a:cubicBezTo>
                  <a:pt x="111319" y="190831"/>
                  <a:pt x="287573" y="259743"/>
                  <a:pt x="333955" y="286247"/>
                </a:cubicBezTo>
              </a:path>
            </a:pathLst>
          </a:cu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0" name="フリーフォーム 29">
            <a:extLst>
              <a:ext uri="{FF2B5EF4-FFF2-40B4-BE49-F238E27FC236}">
                <a16:creationId xmlns:a16="http://schemas.microsoft.com/office/drawing/2014/main" id="{07D94354-E012-4945-B6AC-D47FAAC012EE}"/>
              </a:ext>
            </a:extLst>
          </p:cNvPr>
          <p:cNvSpPr/>
          <p:nvPr/>
        </p:nvSpPr>
        <p:spPr bwMode="auto">
          <a:xfrm>
            <a:off x="8006886" y="2305004"/>
            <a:ext cx="159545" cy="243453"/>
          </a:xfrm>
          <a:custGeom>
            <a:avLst/>
            <a:gdLst>
              <a:gd name="connsiteX0" fmla="*/ 0 w 380337"/>
              <a:gd name="connsiteY0" fmla="*/ 0 h 312751"/>
              <a:gd name="connsiteX1" fmla="*/ 55660 w 380337"/>
              <a:gd name="connsiteY1" fmla="*/ 143123 h 312751"/>
              <a:gd name="connsiteX2" fmla="*/ 333955 w 380337"/>
              <a:gd name="connsiteY2" fmla="*/ 286247 h 312751"/>
              <a:gd name="connsiteX3" fmla="*/ 333955 w 380337"/>
              <a:gd name="connsiteY3" fmla="*/ 302150 h 312751"/>
              <a:gd name="connsiteX0" fmla="*/ 0 w 333955"/>
              <a:gd name="connsiteY0" fmla="*/ 0 h 286247"/>
              <a:gd name="connsiteX1" fmla="*/ 55660 w 333955"/>
              <a:gd name="connsiteY1" fmla="*/ 143123 h 286247"/>
              <a:gd name="connsiteX2" fmla="*/ 333955 w 333955"/>
              <a:gd name="connsiteY2" fmla="*/ 286247 h 286247"/>
              <a:gd name="connsiteX0" fmla="*/ 61232 w 321708"/>
              <a:gd name="connsiteY0" fmla="*/ 0 h 294411"/>
              <a:gd name="connsiteX1" fmla="*/ 43413 w 321708"/>
              <a:gd name="connsiteY1" fmla="*/ 151287 h 294411"/>
              <a:gd name="connsiteX2" fmla="*/ 321708 w 321708"/>
              <a:gd name="connsiteY2" fmla="*/ 294411 h 294411"/>
              <a:gd name="connsiteX0" fmla="*/ 29935 w 102633"/>
              <a:gd name="connsiteY0" fmla="*/ 0 h 229097"/>
              <a:gd name="connsiteX1" fmla="*/ 12116 w 102633"/>
              <a:gd name="connsiteY1" fmla="*/ 151287 h 229097"/>
              <a:gd name="connsiteX2" fmla="*/ 102633 w 102633"/>
              <a:gd name="connsiteY2" fmla="*/ 229097 h 229097"/>
              <a:gd name="connsiteX0" fmla="*/ 103413 w 176111"/>
              <a:gd name="connsiteY0" fmla="*/ 0 h 311934"/>
              <a:gd name="connsiteX1" fmla="*/ 12116 w 176111"/>
              <a:gd name="connsiteY1" fmla="*/ 273751 h 311934"/>
              <a:gd name="connsiteX2" fmla="*/ 176111 w 176111"/>
              <a:gd name="connsiteY2" fmla="*/ 229097 h 311934"/>
              <a:gd name="connsiteX0" fmla="*/ 110217 w 223736"/>
              <a:gd name="connsiteY0" fmla="*/ 0 h 313295"/>
              <a:gd name="connsiteX1" fmla="*/ 18920 w 223736"/>
              <a:gd name="connsiteY1" fmla="*/ 273751 h 313295"/>
              <a:gd name="connsiteX2" fmla="*/ 223736 w 223736"/>
              <a:gd name="connsiteY2" fmla="*/ 237261 h 313295"/>
              <a:gd name="connsiteX0" fmla="*/ 53067 w 166586"/>
              <a:gd name="connsiteY0" fmla="*/ 0 h 247980"/>
              <a:gd name="connsiteX1" fmla="*/ 18920 w 166586"/>
              <a:gd name="connsiteY1" fmla="*/ 208436 h 247980"/>
              <a:gd name="connsiteX2" fmla="*/ 166586 w 166586"/>
              <a:gd name="connsiteY2" fmla="*/ 237261 h 247980"/>
              <a:gd name="connsiteX0" fmla="*/ 54576 w 177149"/>
              <a:gd name="connsiteY0" fmla="*/ 0 h 245968"/>
              <a:gd name="connsiteX1" fmla="*/ 20429 w 177149"/>
              <a:gd name="connsiteY1" fmla="*/ 208436 h 245968"/>
              <a:gd name="connsiteX2" fmla="*/ 177149 w 177149"/>
              <a:gd name="connsiteY2" fmla="*/ 225190 h 245968"/>
              <a:gd name="connsiteX0" fmla="*/ 54576 w 177149"/>
              <a:gd name="connsiteY0" fmla="*/ 0 h 249989"/>
              <a:gd name="connsiteX1" fmla="*/ 20429 w 177149"/>
              <a:gd name="connsiteY1" fmla="*/ 208436 h 249989"/>
              <a:gd name="connsiteX2" fmla="*/ 177149 w 177149"/>
              <a:gd name="connsiteY2" fmla="*/ 225190 h 249989"/>
              <a:gd name="connsiteX0" fmla="*/ 52061 w 159545"/>
              <a:gd name="connsiteY0" fmla="*/ 0 h 243453"/>
              <a:gd name="connsiteX1" fmla="*/ 17914 w 159545"/>
              <a:gd name="connsiteY1" fmla="*/ 208436 h 243453"/>
              <a:gd name="connsiteX2" fmla="*/ 159545 w 159545"/>
              <a:gd name="connsiteY2" fmla="*/ 210101 h 24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45" h="243453">
                <a:moveTo>
                  <a:pt x="52061" y="0"/>
                </a:moveTo>
                <a:cubicBezTo>
                  <a:pt x="52061" y="47707"/>
                  <a:pt x="0" y="173419"/>
                  <a:pt x="17914" y="208436"/>
                </a:cubicBezTo>
                <a:cubicBezTo>
                  <a:pt x="35828" y="243453"/>
                  <a:pt x="104109" y="234900"/>
                  <a:pt x="159545" y="210101"/>
                </a:cubicBezTo>
              </a:path>
            </a:pathLst>
          </a:cu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27" name="図 126">
            <a:extLst>
              <a:ext uri="{FF2B5EF4-FFF2-40B4-BE49-F238E27FC236}">
                <a16:creationId xmlns:a16="http://schemas.microsoft.com/office/drawing/2014/main" id="{A4EFC0F4-5AB5-4D7B-B886-9E97BFEEF0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183" y="2737502"/>
            <a:ext cx="143248" cy="144000"/>
          </a:xfrm>
          <a:prstGeom prst="rect">
            <a:avLst/>
          </a:prstGeom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B52732D1-A168-405A-B6B6-BE1676AB12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73FB8844-FC3A-4487-803B-E783C3EADE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30" name="図 129">
            <a:extLst>
              <a:ext uri="{FF2B5EF4-FFF2-40B4-BE49-F238E27FC236}">
                <a16:creationId xmlns:a16="http://schemas.microsoft.com/office/drawing/2014/main" id="{5044CE84-470A-4953-A207-586212D91D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31" name="図 130">
            <a:extLst>
              <a:ext uri="{FF2B5EF4-FFF2-40B4-BE49-F238E27FC236}">
                <a16:creationId xmlns:a16="http://schemas.microsoft.com/office/drawing/2014/main" id="{C093D6C1-F5EE-4B09-A3FD-67B74D5C01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32" name="図 131">
            <a:extLst>
              <a:ext uri="{FF2B5EF4-FFF2-40B4-BE49-F238E27FC236}">
                <a16:creationId xmlns:a16="http://schemas.microsoft.com/office/drawing/2014/main" id="{A424ECE1-CD39-49CC-9F70-DC6F5551B0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33" name="図 132">
            <a:extLst>
              <a:ext uri="{FF2B5EF4-FFF2-40B4-BE49-F238E27FC236}">
                <a16:creationId xmlns:a16="http://schemas.microsoft.com/office/drawing/2014/main" id="{BE77AAAE-797D-4946-A29C-4D95FD2CD8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34" name="図 133">
            <a:extLst>
              <a:ext uri="{FF2B5EF4-FFF2-40B4-BE49-F238E27FC236}">
                <a16:creationId xmlns:a16="http://schemas.microsoft.com/office/drawing/2014/main" id="{B45626B4-E98F-4E18-94ED-F81C967D52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35" name="図 134">
            <a:extLst>
              <a:ext uri="{FF2B5EF4-FFF2-40B4-BE49-F238E27FC236}">
                <a16:creationId xmlns:a16="http://schemas.microsoft.com/office/drawing/2014/main" id="{5480B42F-41FC-49FF-9B6C-CC6ED0E028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36" name="図 135">
            <a:extLst>
              <a:ext uri="{FF2B5EF4-FFF2-40B4-BE49-F238E27FC236}">
                <a16:creationId xmlns:a16="http://schemas.microsoft.com/office/drawing/2014/main" id="{6185DF61-94E7-439B-AAEA-0351BAE003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19B414CB-2ACF-43AF-A8C9-739F9B6583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38" name="図 137">
            <a:extLst>
              <a:ext uri="{FF2B5EF4-FFF2-40B4-BE49-F238E27FC236}">
                <a16:creationId xmlns:a16="http://schemas.microsoft.com/office/drawing/2014/main" id="{18C66DF9-01A6-4AC9-8BAA-1F811D2E64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39" name="図 138">
            <a:extLst>
              <a:ext uri="{FF2B5EF4-FFF2-40B4-BE49-F238E27FC236}">
                <a16:creationId xmlns:a16="http://schemas.microsoft.com/office/drawing/2014/main" id="{7E488462-3F23-4BAA-993F-D1DA2B570D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40" name="図 139">
            <a:extLst>
              <a:ext uri="{FF2B5EF4-FFF2-40B4-BE49-F238E27FC236}">
                <a16:creationId xmlns:a16="http://schemas.microsoft.com/office/drawing/2014/main" id="{D6218A3A-46F4-4DAA-B895-B77FFE5269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41" name="図 140">
            <a:extLst>
              <a:ext uri="{FF2B5EF4-FFF2-40B4-BE49-F238E27FC236}">
                <a16:creationId xmlns:a16="http://schemas.microsoft.com/office/drawing/2014/main" id="{6E9465AB-DE20-4F8D-97A9-7B54D4ABBD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42" name="図 141">
            <a:extLst>
              <a:ext uri="{FF2B5EF4-FFF2-40B4-BE49-F238E27FC236}">
                <a16:creationId xmlns:a16="http://schemas.microsoft.com/office/drawing/2014/main" id="{BD04FE8E-5B1E-49D2-90BF-37B033A1E8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43" name="図 142">
            <a:extLst>
              <a:ext uri="{FF2B5EF4-FFF2-40B4-BE49-F238E27FC236}">
                <a16:creationId xmlns:a16="http://schemas.microsoft.com/office/drawing/2014/main" id="{A7141C2A-B779-4A06-8AFB-CF7C0E46DA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44" name="図 143">
            <a:extLst>
              <a:ext uri="{FF2B5EF4-FFF2-40B4-BE49-F238E27FC236}">
                <a16:creationId xmlns:a16="http://schemas.microsoft.com/office/drawing/2014/main" id="{80788D60-9767-48E6-AFF3-00D350D4AC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45" name="図 144">
            <a:extLst>
              <a:ext uri="{FF2B5EF4-FFF2-40B4-BE49-F238E27FC236}">
                <a16:creationId xmlns:a16="http://schemas.microsoft.com/office/drawing/2014/main" id="{CC19797E-22DE-4E5B-B8B2-4F3ACCCBF0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46" name="図 145">
            <a:extLst>
              <a:ext uri="{FF2B5EF4-FFF2-40B4-BE49-F238E27FC236}">
                <a16:creationId xmlns:a16="http://schemas.microsoft.com/office/drawing/2014/main" id="{50EB51B1-3389-4727-91DC-7E857B158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47" name="図 146">
            <a:extLst>
              <a:ext uri="{FF2B5EF4-FFF2-40B4-BE49-F238E27FC236}">
                <a16:creationId xmlns:a16="http://schemas.microsoft.com/office/drawing/2014/main" id="{C9B6C6CF-6762-4A43-BB9E-F6570CAD53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48" name="図 147">
            <a:extLst>
              <a:ext uri="{FF2B5EF4-FFF2-40B4-BE49-F238E27FC236}">
                <a16:creationId xmlns:a16="http://schemas.microsoft.com/office/drawing/2014/main" id="{61A9819C-2C4A-431D-BF44-57D5E016B4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49" name="図 148">
            <a:extLst>
              <a:ext uri="{FF2B5EF4-FFF2-40B4-BE49-F238E27FC236}">
                <a16:creationId xmlns:a16="http://schemas.microsoft.com/office/drawing/2014/main" id="{B26C8438-C7FC-43FB-8DA0-6B29D3446F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50" name="図 149">
            <a:extLst>
              <a:ext uri="{FF2B5EF4-FFF2-40B4-BE49-F238E27FC236}">
                <a16:creationId xmlns:a16="http://schemas.microsoft.com/office/drawing/2014/main" id="{306A31CD-3855-41A3-9FF6-8406DB6CD7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51" name="図 150">
            <a:extLst>
              <a:ext uri="{FF2B5EF4-FFF2-40B4-BE49-F238E27FC236}">
                <a16:creationId xmlns:a16="http://schemas.microsoft.com/office/drawing/2014/main" id="{C8CD319C-45AF-4FE9-94B2-222A248BB5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52" name="図 151">
            <a:extLst>
              <a:ext uri="{FF2B5EF4-FFF2-40B4-BE49-F238E27FC236}">
                <a16:creationId xmlns:a16="http://schemas.microsoft.com/office/drawing/2014/main" id="{4DCD3923-4A6D-4954-9FE6-7E5FD6976E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53" name="図 152">
            <a:extLst>
              <a:ext uri="{FF2B5EF4-FFF2-40B4-BE49-F238E27FC236}">
                <a16:creationId xmlns:a16="http://schemas.microsoft.com/office/drawing/2014/main" id="{4F07374D-CCE5-4167-A30A-24BDC01600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95" y="2918882"/>
            <a:ext cx="143248" cy="144000"/>
          </a:xfrm>
          <a:prstGeom prst="rect">
            <a:avLst/>
          </a:prstGeom>
        </p:spPr>
      </p:pic>
      <p:pic>
        <p:nvPicPr>
          <p:cNvPr id="154" name="図 153">
            <a:extLst>
              <a:ext uri="{FF2B5EF4-FFF2-40B4-BE49-F238E27FC236}">
                <a16:creationId xmlns:a16="http://schemas.microsoft.com/office/drawing/2014/main" id="{47166730-04EB-416B-8E5C-4A48AB8DFD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608" y="2461619"/>
            <a:ext cx="143248" cy="144000"/>
          </a:xfrm>
          <a:prstGeom prst="rect">
            <a:avLst/>
          </a:prstGeom>
        </p:spPr>
      </p:pic>
      <p:pic>
        <p:nvPicPr>
          <p:cNvPr id="155" name="図 154">
            <a:extLst>
              <a:ext uri="{FF2B5EF4-FFF2-40B4-BE49-F238E27FC236}">
                <a16:creationId xmlns:a16="http://schemas.microsoft.com/office/drawing/2014/main" id="{7C581730-6952-44FA-B825-63998E5DBA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807" y="1757670"/>
            <a:ext cx="143248" cy="144000"/>
          </a:xfrm>
          <a:prstGeom prst="rect">
            <a:avLst/>
          </a:prstGeom>
        </p:spPr>
      </p:pic>
      <p:pic>
        <p:nvPicPr>
          <p:cNvPr id="156" name="図 155">
            <a:extLst>
              <a:ext uri="{FF2B5EF4-FFF2-40B4-BE49-F238E27FC236}">
                <a16:creationId xmlns:a16="http://schemas.microsoft.com/office/drawing/2014/main" id="{E14C87BD-F8F4-42C9-B49B-3BC25ED086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768" y="1531593"/>
            <a:ext cx="143248" cy="144000"/>
          </a:xfrm>
          <a:prstGeom prst="rect">
            <a:avLst/>
          </a:prstGeom>
        </p:spPr>
      </p:pic>
      <p:pic>
        <p:nvPicPr>
          <p:cNvPr id="157" name="図 156">
            <a:extLst>
              <a:ext uri="{FF2B5EF4-FFF2-40B4-BE49-F238E27FC236}">
                <a16:creationId xmlns:a16="http://schemas.microsoft.com/office/drawing/2014/main" id="{460E08EE-2FB0-4368-8FC5-8AA077822B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247" y="2269417"/>
            <a:ext cx="143248" cy="144000"/>
          </a:xfrm>
          <a:prstGeom prst="rect">
            <a:avLst/>
          </a:prstGeom>
        </p:spPr>
      </p:pic>
      <p:pic>
        <p:nvPicPr>
          <p:cNvPr id="158" name="図 157">
            <a:extLst>
              <a:ext uri="{FF2B5EF4-FFF2-40B4-BE49-F238E27FC236}">
                <a16:creationId xmlns:a16="http://schemas.microsoft.com/office/drawing/2014/main" id="{975D7403-A071-4923-9F1B-935C9C1CAD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311" y="4074594"/>
            <a:ext cx="143248" cy="144000"/>
          </a:xfrm>
          <a:prstGeom prst="rect">
            <a:avLst/>
          </a:prstGeom>
        </p:spPr>
      </p:pic>
      <p:pic>
        <p:nvPicPr>
          <p:cNvPr id="159" name="図 158">
            <a:extLst>
              <a:ext uri="{FF2B5EF4-FFF2-40B4-BE49-F238E27FC236}">
                <a16:creationId xmlns:a16="http://schemas.microsoft.com/office/drawing/2014/main" id="{6DAE91E4-A7C2-4023-93F8-5CDD27EFFE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449" y="4290594"/>
            <a:ext cx="143248" cy="144000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2691A805-AC61-4E93-B804-294CE1E50E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045" y="4434255"/>
            <a:ext cx="143248" cy="144000"/>
          </a:xfrm>
          <a:prstGeom prst="rect">
            <a:avLst/>
          </a:prstGeom>
        </p:spPr>
      </p:pic>
      <p:pic>
        <p:nvPicPr>
          <p:cNvPr id="161" name="図 160">
            <a:extLst>
              <a:ext uri="{FF2B5EF4-FFF2-40B4-BE49-F238E27FC236}">
                <a16:creationId xmlns:a16="http://schemas.microsoft.com/office/drawing/2014/main" id="{E78582B2-EACE-42D8-8B70-CB848169E3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879" y="3583167"/>
            <a:ext cx="143248" cy="144000"/>
          </a:xfrm>
          <a:prstGeom prst="rect">
            <a:avLst/>
          </a:prstGeom>
        </p:spPr>
      </p:pic>
      <p:pic>
        <p:nvPicPr>
          <p:cNvPr id="162" name="図 161">
            <a:extLst>
              <a:ext uri="{FF2B5EF4-FFF2-40B4-BE49-F238E27FC236}">
                <a16:creationId xmlns:a16="http://schemas.microsoft.com/office/drawing/2014/main" id="{3271D3D9-BA1B-4D94-96C8-D7F1F05A9A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731" y="2922148"/>
            <a:ext cx="143248" cy="144000"/>
          </a:xfrm>
          <a:prstGeom prst="rect">
            <a:avLst/>
          </a:prstGeom>
        </p:spPr>
      </p:pic>
      <p:pic>
        <p:nvPicPr>
          <p:cNvPr id="163" name="図 162">
            <a:extLst>
              <a:ext uri="{FF2B5EF4-FFF2-40B4-BE49-F238E27FC236}">
                <a16:creationId xmlns:a16="http://schemas.microsoft.com/office/drawing/2014/main" id="{3B82DF31-304F-4AF8-80C2-C013E52E85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487" y="3732527"/>
            <a:ext cx="143248" cy="144000"/>
          </a:xfrm>
          <a:prstGeom prst="rect">
            <a:avLst/>
          </a:prstGeom>
        </p:spPr>
      </p:pic>
      <p:pic>
        <p:nvPicPr>
          <p:cNvPr id="164" name="図 163">
            <a:extLst>
              <a:ext uri="{FF2B5EF4-FFF2-40B4-BE49-F238E27FC236}">
                <a16:creationId xmlns:a16="http://schemas.microsoft.com/office/drawing/2014/main" id="{DF4DA1F8-E355-4C52-A621-A2FB7B3698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117" y="3285000"/>
            <a:ext cx="143248" cy="144000"/>
          </a:xfrm>
          <a:prstGeom prst="rect">
            <a:avLst/>
          </a:prstGeom>
        </p:spPr>
      </p:pic>
      <p:pic>
        <p:nvPicPr>
          <p:cNvPr id="165" name="図 164">
            <a:extLst>
              <a:ext uri="{FF2B5EF4-FFF2-40B4-BE49-F238E27FC236}">
                <a16:creationId xmlns:a16="http://schemas.microsoft.com/office/drawing/2014/main" id="{858194DD-B2A7-4DF6-B60F-1EC6C62D99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303" y="1729281"/>
            <a:ext cx="143248" cy="144000"/>
          </a:xfrm>
          <a:prstGeom prst="rect">
            <a:avLst/>
          </a:prstGeom>
        </p:spPr>
      </p:pic>
      <p:pic>
        <p:nvPicPr>
          <p:cNvPr id="166" name="図 165">
            <a:extLst>
              <a:ext uri="{FF2B5EF4-FFF2-40B4-BE49-F238E27FC236}">
                <a16:creationId xmlns:a16="http://schemas.microsoft.com/office/drawing/2014/main" id="{3388EA3D-3702-492A-A426-0B9B25B533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311" y="3120669"/>
            <a:ext cx="143248" cy="144000"/>
          </a:xfrm>
          <a:prstGeom prst="rect">
            <a:avLst/>
          </a:prstGeom>
        </p:spPr>
      </p:pic>
      <p:pic>
        <p:nvPicPr>
          <p:cNvPr id="167" name="図 166">
            <a:extLst>
              <a:ext uri="{FF2B5EF4-FFF2-40B4-BE49-F238E27FC236}">
                <a16:creationId xmlns:a16="http://schemas.microsoft.com/office/drawing/2014/main" id="{26F25547-A82C-4F11-A096-C73B35CD8A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83" y="4218594"/>
            <a:ext cx="143248" cy="144000"/>
          </a:xfrm>
          <a:prstGeom prst="rect">
            <a:avLst/>
          </a:prstGeom>
        </p:spPr>
      </p:pic>
      <p:pic>
        <p:nvPicPr>
          <p:cNvPr id="168" name="図 167">
            <a:extLst>
              <a:ext uri="{FF2B5EF4-FFF2-40B4-BE49-F238E27FC236}">
                <a16:creationId xmlns:a16="http://schemas.microsoft.com/office/drawing/2014/main" id="{73EFF80C-5F01-4C48-9E69-E6FBD8D0BA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305" y="3804527"/>
            <a:ext cx="143248" cy="144000"/>
          </a:xfrm>
          <a:prstGeom prst="rect">
            <a:avLst/>
          </a:prstGeom>
        </p:spPr>
      </p:pic>
      <p:pic>
        <p:nvPicPr>
          <p:cNvPr id="169" name="図 168">
            <a:extLst>
              <a:ext uri="{FF2B5EF4-FFF2-40B4-BE49-F238E27FC236}">
                <a16:creationId xmlns:a16="http://schemas.microsoft.com/office/drawing/2014/main" id="{B547AE86-708F-4213-9E22-779D11072B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858" y="2439182"/>
            <a:ext cx="143248" cy="144000"/>
          </a:xfrm>
          <a:prstGeom prst="rect">
            <a:avLst/>
          </a:prstGeom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8FA82828-BE5A-41E1-A6DD-39C4AB563F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681" y="1613670"/>
            <a:ext cx="143248" cy="144000"/>
          </a:xfrm>
          <a:prstGeom prst="rect">
            <a:avLst/>
          </a:prstGeom>
        </p:spPr>
      </p:pic>
      <p:pic>
        <p:nvPicPr>
          <p:cNvPr id="171" name="図 170">
            <a:extLst>
              <a:ext uri="{FF2B5EF4-FFF2-40B4-BE49-F238E27FC236}">
                <a16:creationId xmlns:a16="http://schemas.microsoft.com/office/drawing/2014/main" id="{9A236474-4273-4098-A961-E693363F15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156" y="1657281"/>
            <a:ext cx="143248" cy="144000"/>
          </a:xfrm>
          <a:prstGeom prst="rect">
            <a:avLst/>
          </a:prstGeom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83A15BA6-AEC0-4642-910D-D83292E28C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735" y="1657281"/>
            <a:ext cx="143248" cy="144000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1D9E9312-7F1E-49E6-8AEA-9872776A4A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896" y="3593332"/>
            <a:ext cx="143248" cy="144000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90D4B272-3922-4D96-9065-2B4DF74E91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876" y="3461134"/>
            <a:ext cx="143248" cy="144000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042EDDDA-DD19-47C2-8BBA-F37E70D1DA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766" y="2865030"/>
            <a:ext cx="143248" cy="144000"/>
          </a:xfrm>
          <a:prstGeom prst="rect">
            <a:avLst/>
          </a:prstGeom>
        </p:spPr>
      </p:pic>
      <p:pic>
        <p:nvPicPr>
          <p:cNvPr id="176" name="図 175">
            <a:extLst>
              <a:ext uri="{FF2B5EF4-FFF2-40B4-BE49-F238E27FC236}">
                <a16:creationId xmlns:a16="http://schemas.microsoft.com/office/drawing/2014/main" id="{B5ECE23C-3413-4131-8544-896A909643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2214896"/>
            <a:ext cx="143248" cy="144000"/>
          </a:xfrm>
          <a:prstGeom prst="rect">
            <a:avLst/>
          </a:prstGeom>
        </p:spPr>
      </p:pic>
      <p:pic>
        <p:nvPicPr>
          <p:cNvPr id="177" name="図 176">
            <a:extLst>
              <a:ext uri="{FF2B5EF4-FFF2-40B4-BE49-F238E27FC236}">
                <a16:creationId xmlns:a16="http://schemas.microsoft.com/office/drawing/2014/main" id="{84EE4D30-FC00-4F3D-BD57-53081D590C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111" y="2752269"/>
            <a:ext cx="143248" cy="144000"/>
          </a:xfrm>
          <a:prstGeom prst="rect">
            <a:avLst/>
          </a:prstGeom>
        </p:spPr>
      </p:pic>
      <p:pic>
        <p:nvPicPr>
          <p:cNvPr id="178" name="図 177">
            <a:extLst>
              <a:ext uri="{FF2B5EF4-FFF2-40B4-BE49-F238E27FC236}">
                <a16:creationId xmlns:a16="http://schemas.microsoft.com/office/drawing/2014/main" id="{49205026-7EA4-42FE-A831-DCADA1F8B9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144" y="2976669"/>
            <a:ext cx="143248" cy="144000"/>
          </a:xfrm>
          <a:prstGeom prst="rect">
            <a:avLst/>
          </a:prstGeom>
        </p:spPr>
      </p:pic>
      <p:pic>
        <p:nvPicPr>
          <p:cNvPr id="179" name="図 178">
            <a:extLst>
              <a:ext uri="{FF2B5EF4-FFF2-40B4-BE49-F238E27FC236}">
                <a16:creationId xmlns:a16="http://schemas.microsoft.com/office/drawing/2014/main" id="{0FEA39F9-C54F-485A-B52A-498500A4DA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768" y="2148256"/>
            <a:ext cx="143248" cy="144000"/>
          </a:xfrm>
          <a:prstGeom prst="rect">
            <a:avLst/>
          </a:prstGeom>
        </p:spPr>
      </p:pic>
      <p:pic>
        <p:nvPicPr>
          <p:cNvPr id="180" name="図 179">
            <a:extLst>
              <a:ext uri="{FF2B5EF4-FFF2-40B4-BE49-F238E27FC236}">
                <a16:creationId xmlns:a16="http://schemas.microsoft.com/office/drawing/2014/main" id="{61A84AD2-920E-4CC9-98FE-83265FFE73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C85F1F18-3E1E-402F-AF8F-CF8E0AB15845}"/>
              </a:ext>
            </a:extLst>
          </p:cNvPr>
          <p:cNvSpPr txBox="1"/>
          <p:nvPr/>
        </p:nvSpPr>
        <p:spPr>
          <a:xfrm>
            <a:off x="3087494" y="6118921"/>
            <a:ext cx="3427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どうやって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？</a:t>
            </a:r>
            <a:endParaRPr kumimoji="1" lang="en-US" altLang="ja-JP" sz="20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9AFACC9C-C3E2-45E9-B1CE-EB0A33052D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351" y="2404457"/>
            <a:ext cx="143248" cy="144000"/>
          </a:xfrm>
          <a:prstGeom prst="rect">
            <a:avLst/>
          </a:prstGeom>
        </p:spPr>
      </p:pic>
      <p:sp>
        <p:nvSpPr>
          <p:cNvPr id="90" name="タイトル 1">
            <a:extLst>
              <a:ext uri="{FF2B5EF4-FFF2-40B4-BE49-F238E27FC236}">
                <a16:creationId xmlns:a16="http://schemas.microsoft.com/office/drawing/2014/main" id="{BFB84B81-5B5C-4D80-8F05-2C7760D889C3}"/>
              </a:ext>
            </a:extLst>
          </p:cNvPr>
          <p:cNvSpPr txBox="1">
            <a:spLocks/>
          </p:cNvSpPr>
          <p:nvPr/>
        </p:nvSpPr>
        <p:spPr bwMode="auto">
          <a:xfrm>
            <a:off x="3146158" y="-6051"/>
            <a:ext cx="3994683" cy="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ウイルス</a:t>
            </a: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は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 Narrow"/>
              <a:ea typeface="ＭＳ Ｐゴシック"/>
              <a:cs typeface="+mj-cs"/>
            </a:endParaRPr>
          </a:p>
        </p:txBody>
      </p:sp>
      <p:sp>
        <p:nvSpPr>
          <p:cNvPr id="93" name="タイトル 1">
            <a:extLst>
              <a:ext uri="{FF2B5EF4-FFF2-40B4-BE49-F238E27FC236}">
                <a16:creationId xmlns:a16="http://schemas.microsoft.com/office/drawing/2014/main" id="{69E77DF8-ECA9-41B3-A563-EDADAEF9140C}"/>
              </a:ext>
            </a:extLst>
          </p:cNvPr>
          <p:cNvSpPr txBox="1">
            <a:spLocks/>
          </p:cNvSpPr>
          <p:nvPr/>
        </p:nvSpPr>
        <p:spPr bwMode="auto">
          <a:xfrm>
            <a:off x="2616229" y="747874"/>
            <a:ext cx="5054539" cy="124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  ただよ</a:t>
            </a: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rgbClr val="59C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ＭＳ Ｐゴシック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漂う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エアロゾル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j-cs"/>
              </a:rPr>
              <a:t>として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424735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32161 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0" y="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45186 -0.071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93" y="-3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38457 -0.092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28" y="-465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49584 -0.225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84" y="-1129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39121 -0.132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2" y="-66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34538 -0.17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69" y="-86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39692 -0.01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6" y="-5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1409 -0.113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7" y="-567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49954 0.0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69" y="169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24368 0.209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6" y="1048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49954 0.163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69" y="81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29784 -0.1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2" y="-509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40602 0.21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3" y="108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30479 0.187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1" y="935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2909 0.075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7" y="37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25834 -0.19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96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17578 -0.2009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1" y="-1004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22423 0.1173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4" y="585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18272 0.1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6" y="981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17578 -0.113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1" y="-56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23118 -0.021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59" y="-106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16883 0.0104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41" y="50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1551 0.0895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446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07902 0.06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1" y="31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08612 -0.0594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298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1.11111E-6 L 0.10232 -0.18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8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1 -0.00023 C -0.00031 -4.44444E-6 0.01636 -0.06527 0.01636 -0.06504 C 0.03349 -0.11828 0.06034 -0.13912 0.09938 -0.13912 C 0.11945 -0.13912 0.1375 -0.13125 0.1517 -0.11828 C 0.16142 -0.10925 0.13472 -0.11574 0.18673 -0.10439 C 0.23889 -0.09305 0.45617 -0.02453 0.46435 -0.05046 C 0.46435 -0.05023 0.28858 -0.16851 0.24985 -0.17893 C 0.21111 -0.18935 0.21945 -0.19791 0.23179 -0.11296 C 0.24398 -0.02824 0.3608 0.23125 0.32377 0.33056 C 0.28658 0.42987 0.02423 0.49676 0.00942 0.48264 C 0.00031 0.475 -0.11558 0.31042 -0.15571 0.21899 C -0.19568 0.12778 -0.2233 -0.09166 -0.23133 -0.06574 C -0.23133 -0.0655 -0.03904 -0.01088 -0.00031 -0.00023 L -0.00031 0.00024 L -0.00031 -0.00023 Z " pathEditMode="relative" rAng="0" ptsTypes="AAAAAAAAAAAAAAA">
                                      <p:cBhvr>
                                        <p:cTn id="219" dur="1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2" y="15000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63 0.10787 C -0.27407 0.01064 -0.05061 -0.02361 0.01698 -0.06482 C 0.08411 -0.10602 0.07994 -0.1838 0.09969 -0.13889 C 0.11945 -0.09422 0.12192 0.19097 0.13596 0.20393 C 0.14599 0.21296 0.16466 -0.08426 0.18689 -0.10394 C 0.20849 -0.12385 0.25988 0.11134 0.26837 0.08541 C 0.26837 0.08564 0.25587 -0.14584 0.24985 -0.17871 C 0.24383 -0.21181 0.23179 -0.11297 0.23179 -0.11273 C 0.21466 -0.06135 0.1875 -0.04028 0.14969 -0.04028 C 0.12994 -0.04028 0.11081 -0.04815 0.09584 -0.06204 C 0.08658 -0.07014 0.06883 -0.16736 0.0625 -0.07523 C 0.05648 0.01666 0.06698 0.46412 0.05895 0.49027 C 0.05895 0.49051 -0.16651 0.51852 -0.16651 0.51898 C -0.16651 0.51898 -0.33518 0.20509 -0.30463 0.10787 Z " pathEditMode="relative" rAng="0" ptsTypes="AAAAAAAAAAAAAA">
                                      <p:cBhvr>
                                        <p:cTn id="227" dur="1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2" y="5880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679E-6 -0.00024 C 3.45679E-6 3.7037E-6 0.01574 -0.06621 0.01574 -0.06551 C 0.03379 -0.11899 0.05416 -0.20186 0.09984 -0.13982 C 0.14521 -0.07778 0.17824 0.38287 0.28919 0.30879 C 0.39135 0.23726 0.16944 -0.04792 0.18595 -0.1051 C 0.20401 -0.16181 0.45169 0.16921 0.39243 -0.03357 C 0.39243 -0.03334 0.38318 -0.1882 0.4733 -0.16528 C 0.58904 0.13287 0.28503 -0.13449 0.23086 -0.11343 C 0.17716 -0.09306 0.17145 -0.04885 0.14938 -0.04074 C 0.12623 -0.03218 0.11034 -0.04861 0.09506 -0.06297 C 0.08657 -0.07084 0.07438 -0.07593 0.06188 -0.07593 C 0.03719 -0.07593 0.21049 0.40069 0.07438 0.30023 C 0.07438 0.30046 0.01142 0.04953 3.45679E-6 -0.00024 L 3.45679E-6 3.7037E-6 L 3.45679E-6 -0.00024 Z " pathEditMode="relative" rAng="0" ptsTypes="AAAAAAAAAAAAAAA">
                                      <p:cBhvr>
                                        <p:cTn id="229" dur="1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69" y="747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74 -0.02246 C -0.15062 -0.08102 -0.02778 -0.0463 0.01651 -0.06598 C 0.06065 -0.08542 0.06034 -0.14005 0.09954 -0.14005 C 0.11944 -0.14005 0.13904 -0.10417 0.15139 -0.11922 C 0.16435 -0.13426 0.14676 -0.24769 0.17577 -0.23056 C 0.20478 -0.21366 0.31728 0.00902 0.32562 -0.01713 C 0.32562 -0.0169 0.26497 -0.16389 0.24969 -0.17987 C 0.2338 -0.19607 0.23148 -0.11413 0.23148 -0.11389 C 0.21481 -0.0625 0.13889 -0.07338 0.14969 -0.04121 C 0.16065 -0.00903 0.31142 0.09375 0.29645 0.07939 C 0.2875 0.07129 0.24861 0.14814 0.25463 0.19467 C 0.26049 0.24143 0.13873 0.19097 0.13086 0.21689 C 0.13086 0.21712 -0.07423 0.28425 -0.07423 0.28495 C -0.07423 0.28472 -0.18086 0.03587 -0.16574 -0.02246 Z " pathEditMode="relative" rAng="0" ptsTypes="AAAAAAAAAAAAAA">
                                      <p:cBhvr>
                                        <p:cTn id="231" dur="10000" spd="-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1" y="4884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 -0.00116 C -0.0003 3.7037E-7 0.05679 -0.07431 0.01667 -0.06528 C -0.02345 -0.05648 -0.18179 0.05139 -0.24089 0.05208 C -0.3003 0.05231 -0.327 -0.0044 -0.33966 -0.06343 C -0.35216 -0.12269 -0.36203 -0.23426 -0.31682 -0.30301 C -0.27129 -0.37107 -0.0753 -0.44815 -0.06728 -0.47407 C -0.06728 -0.47407 0.19939 -0.23935 0.24923 -0.17917 C 0.29908 -0.11921 0.23133 -0.11343 0.23133 -0.11319 C 0.2142 -0.06157 0.18735 -0.04051 0.14939 -0.04051 C 0.12933 -0.04051 0.11034 -0.04838 0.09553 -0.06296 C 0.08642 -0.07083 0.05957 -0.11898 0.06266 -0.07546 C 0.0659 -0.03194 0.12238 0.17222 0.11436 0.19792 C 0.11436 0.19792 -0.0003 -0.00116 -0.0003 3.7037E-7 L -0.0003 -0.00116 Z " pathEditMode="relative" rAng="0" ptsTypes="AAAAAAAAAAAAAA">
                                      <p:cBhvr>
                                        <p:cTn id="233" dur="1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5" y="-13704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438 -0.23796 C -0.27438 -0.23773 -0.04614 -0.08194 0.01621 -0.06528 C 0.07855 -0.04861 0.06004 -0.13912 0.09908 -0.13912 C 0.11945 -0.13912 0.13735 -0.13125 0.15155 -0.11852 C 0.16127 -0.10926 0.13257 -0.3287 0.20232 -0.30648 C 0.27223 -0.28403 0.56343 0.04144 0.57115 0.01551 C 0.57115 0.01574 0.30649 -0.15764 0.2497 -0.17917 C 0.19337 -0.20046 0.23164 -0.11342 0.23164 -0.11319 C 0.2142 -0.0618 0.1875 -0.04051 0.14923 -0.04051 C 0.12948 -0.04051 0.1105 -0.04861 0.09522 -0.0625 C 0.08642 -0.07083 -0.05061 0.23912 -0.06265 0.23912 C -0.0878 0.23912 -0.36913 0.15695 -0.3091 0.08611 C -0.3091 0.08634 -0.052 0.01389 -0.00077 -0.00046 L -0.00077 -1.11111E-6 C -0.00077 -0.00046 -0.26666 -0.11643 -0.31234 -0.15602 C -0.35787 -0.1956 -0.27438 -0.23796 -0.27438 -0.23773 L -0.27438 -0.23796 Z " pathEditMode="relative" rAng="0" ptsTypes="AAAAAAAAAAAAAAAAA">
                                      <p:cBhvr>
                                        <p:cTn id="235" dur="10000" spd="-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91" y="20347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244 0.18033 C -0.27593 0.11875 0.04197 -0.02338 0.01651 -0.06504 C -0.00911 -0.10694 -0.4355 -0.01412 -0.44537 -0.07083 C -0.4551 -0.12754 -0.05602 -0.41944 -0.04213 -0.40694 C -0.03195 -0.39768 0.12484 -0.20324 0.18657 -0.10416 C 0.2483 -0.00578 0.31975 0.21297 0.32885 0.18681 C 0.32885 0.18727 0.26527 -0.12893 0.24953 -0.17939 C 0.23348 -0.22963 0.23163 -0.11342 0.23163 -0.11319 C 0.21466 -0.06134 0.18765 -0.04027 0.14938 -0.04027 C 0.12947 -0.04027 0.11034 -0.04838 0.09506 -0.0625 C 0.08642 -0.0706 0.07407 -0.07523 0.06234 -0.07523 C 0.03734 -0.07523 0.08858 0.21575 0.08071 0.2419 C 0.08071 0.24213 0.11219 0.26852 0.04722 0.30348 C 0.04722 0.30371 -0.02639 0.32593 -0.08303 0.30533 C -0.13966 0.28473 -0.30911 0.24213 -0.29244 0.18033 Z " pathEditMode="relative" rAng="0" ptsTypes="AAAAAAAAAAAAAAA">
                                      <p:cBhvr>
                                        <p:cTn id="237" dur="10000" spd="-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10" y="-22685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1 -0.00046 C -0.00061 0.00023 0.00047 -0.10625 0.01636 -0.06505 C 0.03241 -0.02454 0.05602 0.24514 0.09522 0.24514 C 0.11513 0.24514 0.21111 -0.05093 0.15155 -0.11875 C 0.09198 -0.18657 -0.23024 -0.14653 -0.26219 -0.1625 C -0.29413 -0.17824 -0.0483 -0.18588 -0.04027 -0.21134 C -0.04027 -0.21134 0.20417 -0.19537 0.24954 -0.17893 C 0.29476 -0.1625 0.23148 -0.11343 0.23148 -0.11319 C 0.21451 -0.06157 0.1875 -0.04074 0.14954 -0.04074 C 0.12948 -0.04074 0.11034 -0.04838 0.09553 -0.06227 C 0.08642 -0.07037 0.02408 -0.125 0.0625 -0.07546 C 0.10108 -0.02616 0.33488 0.2081 0.32686 0.2338 C 0.32686 0.23426 -0.00061 -0.00046 -0.00061 0.00023 L -0.00061 -0.00046 Z " pathEditMode="relative" rAng="0" ptsTypes="AAAAAAAAAAAAAA">
                                      <p:cBhvr>
                                        <p:cTn id="239" dur="10000" spd="-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1736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47 0.17107 C -0.2747 0.17176 -0.16544 -0.12453 -0.10294 -0.17638 C -0.04059 -0.22824 0.0574 -0.14953 0.09984 -0.14004 C 0.14213 -0.13055 0.13765 -0.13217 0.15169 -0.11921 C 0.16157 -0.10995 0.15308 -0.12662 0.18672 -0.10486 C 0.22052 -0.0831 0.34598 0.03704 0.35447 0.01112 C 0.35447 0.01135 0.27006 -0.15902 0.24984 -0.17986 C 0.22901 -0.20046 0.23148 -0.11412 0.23148 -0.11388 C 0.21481 -0.0618 0.1878 -0.04074 0.15 -0.04074 C 0.12947 -0.04074 0.1108 -0.04861 0.09567 -0.06273 C 0.08657 -0.0706 0.1162 -0.05856 0.06265 -0.07569 C 0.0091 -0.09305 -0.21744 -0.19259 -0.22531 -0.16643 C -0.22531 -0.1662 -0.43303 -0.06782 -0.43303 -0.06782 C -0.43303 -0.06736 -0.2747 0.17107 -0.2747 0.17176 L -0.2747 0.17107 Z " pathEditMode="relative" rAng="0" ptsTypes="AAAAAAAAAAAAAAA">
                                      <p:cBhvr>
                                        <p:cTn id="241" dur="1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9" y="-18218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32 -0.275 C -0.25632 -0.27477 -0.17145 -0.39792 -0.11173 -0.37523 C -0.05262 -0.35278 0.05757 -0.15926 0.09939 -0.13912 C 0.14121 -0.11944 0.12516 -0.26852 0.13936 -0.25579 C 0.14923 -0.24676 0.13812 -0.19583 0.18673 -0.10417 C 0.23488 -0.01273 0.4213 0.31968 0.42932 0.29375 C 0.42932 0.29421 0.28272 -0.11111 0.24954 -0.17894 C 0.21682 -0.24676 0.23164 -0.11319 0.23164 -0.11296 C 0.21451 -0.06181 0.18781 -0.04051 0.14969 -0.04051 C 0.12948 -0.04051 0.1105 -0.04838 0.09568 -0.06227 C 0.08642 -0.07014 0.04954 -0.11852 0.06235 -0.07546 C 0.07531 -0.03241 0.32963 0.21829 0.17377 0.19699 C 0.17377 0.19722 0.07099 0.07824 -0.00031 -0.00023 C -0.07237 -0.0787 -0.25632 -0.27477 -0.25632 -0.275 Z " pathEditMode="relative" rAng="0" ptsTypes="AAAAAAAAAAAAAA">
                                      <p:cBhvr>
                                        <p:cTn id="243" dur="10000" spd="-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75" y="23356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6 0.19977 C 0.08426 0.2 0.00154 0.00695 0.01682 -0.06504 C 0.03194 -0.13704 0.0608 -0.13912 0.09984 -0.13912 C 0.1199 -0.13912 0.13796 -0.13125 0.15154 -0.11829 C 0.16188 -0.10949 0.14799 -0.13148 0.18688 -0.10416 C 0.22561 -0.07708 0.37592 0.07037 0.38457 0.04445 C 0.38457 0.04491 0.27531 -0.15254 0.25 -0.1787 C 0.22453 -0.20486 0.23194 -0.11319 0.23194 -0.11296 C 0.21497 -0.06157 0.18796 -0.04051 0.14984 -0.04051 C 0.12994 -0.04051 0.1108 -0.04838 0.09568 -0.0625 C 0.08688 -0.07014 0.07484 -0.07523 0.0625 -0.07523 C 0.0375 -0.07523 -0.21297 -0.08495 -0.21991 0.10394 C -0.21991 0.10417 -0.18905 0.26713 -0.15093 0.29861 C -0.11297 0.32986 -0.0179 0.29329 0.00864 0.29213 L 0.00864 0.29236 C 0.00864 0.29259 0.05586 0.30116 0.06852 0.28565 C 0.08102 0.27037 0.08426 0.19977 0.08426 0.2 L 0.08426 0.19977 Z " pathEditMode="relative" rAng="0" ptsTypes="AAAAAAAAAAAAAAAAAA">
                                      <p:cBhvr>
                                        <p:cTn id="245" dur="1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13588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4 0.58264 C 0.05525 0.47292 0.00262 0.0544 0.0162 -0.06597 C 0.0304 -0.18634 0.06049 -0.14005 0.09969 -0.14005 C 0.11929 -0.14005 0.1375 -0.13218 0.15185 -0.11921 C 0.16127 -0.11019 0.15278 -0.15486 0.18688 -0.10532 C 0.22099 -0.05532 0.34784 0.20579 0.35633 0.18009 C 0.35633 0.18032 0.27053 -0.13125 0.24985 -0.18009 C 0.22886 -0.22894 0.23411 -0.24213 0.23148 -0.11389 C 0.22886 0.01412 0.27315 0.59051 0.23488 0.59051 C 0.21482 0.59051 0.11034 -0.04931 0.09568 -0.06319 C 0.08658 -0.0713 0.15587 -0.16204 0.06281 -0.07616 C -0.03086 0.00949 -0.46728 0.2419 -0.46373 0.45116 C -0.4642 0.61875 -0.37562 0.74259 -0.22114 0.59213 C -0.22114 0.59236 -0.02407 0.69213 0.01574 0.58264 Z " pathEditMode="relative" rAng="0" ptsTypes="AAAAAAAAAAAAAA">
                                      <p:cBhvr>
                                        <p:cTn id="247" dur="10000" spd="-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-36019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1 0.46111 C 0.2051 0.46204 0.09584 0.02917 0.01497 -0.06528 C -0.06574 -0.16042 -0.26342 0.0838 -0.27932 -0.10625 C -0.25354 -0.21019 -0.04475 -0.19306 -0.01944 -0.18843 C -0.00679 -0.20718 0.198 -0.06528 0.18504 -0.10486 C 0.17192 -0.14421 0.06374 -0.32708 0.07192 -0.35255 C 0.07192 -0.35232 0.22161 -0.21921 0.24784 -0.1794 C 0.27439 -0.13982 0.22979 -0.11389 0.22979 -0.11366 C 0.21297 -0.06227 0.16652 -0.02616 0.14784 -0.04074 C 0.12933 -0.05556 0.13318 -0.18796 0.11821 -0.20232 C 0.10911 -0.21065 0.12377 -0.1662 0.06127 -0.0757 C -0.00108 0.01458 -0.40771 0.28426 -0.41543 0.31042 C -0.41543 0.31065 -0.07314 0.45671 -0.07314 0.4581 C -0.07314 0.45787 0.1588 0.46088 0.2051 0.46111 L 0.2051 0.46204 L 0.2051 0.46111 Z " pathEditMode="relative" rAng="0" ptsTypes="AAAAAAAAAAAAAAAA">
                                      <p:cBhvr>
                                        <p:cTn id="249" dur="10000" spd="-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2" y="-40648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7 -0.00023 C -0.00077 0.00023 0.04814 -0.03356 0.0162 -0.06597 C -0.01574 -0.09815 -0.18133 -0.16273 -0.19229 -0.1949 C -0.24074 -0.3375 0.15956 -0.06759 0.15108 -0.11852 C 0.14259 -0.17014 -0.17917 -0.42639 -0.23365 -0.44884 C -0.28766 -0.47106 -0.18241 -0.22662 -0.17439 -0.25254 C -0.17439 -0.25231 0.18163 -0.20231 0.24907 -0.17916 C 0.31666 -0.15578 0.23117 -0.11342 0.23117 -0.11342 C 0.21419 -0.06157 0.18719 -0.04051 0.14907 -0.04051 C 0.12901 -0.04051 0.11003 -0.04907 0.09521 -0.0625 C 0.08626 -0.07106 0.09892 -0.07268 0.06203 -0.07615 C 0.02515 -0.0794 -0.11837 -0.10648 -0.12639 -0.08125 C -0.12639 -0.07986 -0.00077 -0.00023 -0.00077 0.00023 L -0.00077 -0.00023 Z " pathEditMode="relative" rAng="0" ptsTypes="AAAAAAAAAAAAAA">
                                      <p:cBhvr>
                                        <p:cTn id="251" dur="10000" spd="-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22477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52 -0.30718 C -0.31852 -0.30695 -0.10895 -0.33704 -0.03935 -0.30903 C 0.0304 -0.28125 0.06759 -0.17176 0.09954 -0.14005 C 0.13148 -0.10857 0.13719 -0.13241 0.15108 -0.11922 C 0.16173 -0.10996 0.16173 -0.12824 0.18657 -0.10486 C 0.21173 -0.08172 0.29336 0.04629 0.30154 0.01991 C 0.30154 0.0206 0.26111 -0.15741 0.24984 -0.17986 C 0.23812 -0.20209 0.23163 -0.11389 0.23163 -0.11366 C 0.21435 -0.06204 0.18765 -0.04051 0.14969 -0.04051 C 0.12917 -0.04051 0.11049 -0.04861 0.09583 -0.0632 C 0.08611 -0.0713 -0.0034 0.08866 -0.08858 0.11435 C -0.17423 0.14051 -0.39568 0.24467 -0.41682 0.09305 C -0.41682 0.09305 -0.43658 -0.16459 -0.43658 -0.16459 C -0.43658 -0.16459 -0.34074 -0.2963 -0.31852 -0.30695 L -0.31852 -0.30672 L -0.31852 -0.30718 Z " pathEditMode="relative" rAng="0" ptsTypes="AAAAAAAAAAAAAAAA">
                                      <p:cBhvr>
                                        <p:cTn id="253" dur="10000" spd="-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3" y="23356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5 -0.00093 C 0.00015 -0.00069 0.01713 -0.06481 0.01713 -0.06528 C 0.01898 -0.11921 0.1216 -0.08426 0.10031 -0.13935 C 0.07901 -0.19491 -0.20787 -0.05741 -0.22701 -0.06574 C -0.24614 -0.07338 -0.0105 -0.16088 -0.0142 -0.18796 C -0.01775 -0.21481 0.12268 -0.25347 0.13071 -0.2787 C 0.13071 -0.2787 0.23349 -0.20694 0.25046 -0.17917 C 0.26728 -0.15185 0.23241 -0.11389 0.23241 -0.11343 C 0.21543 -0.06204 0.26713 -0.01366 0.24321 0.07269 C 0.21929 0.15903 0.1037 0.41921 0.08873 0.40486 C 0.07978 0.39745 -0.23272 0.31991 -0.23827 0.26204 C -0.24367 0.2044 -0.32469 -0.01134 -0.33272 0.01458 C -0.33272 0.01505 0.0091 0.00903 0.00015 -0.00093 C -0.00926 -0.01065 0.00015 -0.00093 0.00015 -0.00069 L 0.00015 -0.00093 Z " pathEditMode="relative" rAng="0" ptsTypes="AAAAAAAAAAAAAAA">
                                      <p:cBhvr>
                                        <p:cTn id="255" dur="1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4" y="6435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5 -0.00069 C -0.00015 -0.00046 0.01667 -0.06574 0.01667 -0.06551 C 0.03349 -0.11875 0.06034 -0.13958 0.09939 -0.13958 C 0.11976 -0.13958 0.1375 -0.13171 0.15139 -0.11875 C 0.16173 -0.10972 0.15664 -0.14074 0.18658 -0.10463 C 0.21667 -0.06852 0.32454 0.12408 0.33257 0.09815 C 0.33257 0.09838 0.26652 -0.14421 0.2497 -0.1794 C 0.23303 -0.21481 0.23164 -0.11366 0.23164 -0.11342 C 0.21451 -0.0618 0.18781 -0.04074 0.1497 -0.04074 C 0.12979 -0.04074 0.11065 -0.04861 0.09553 -0.06273 C 0.08673 -0.0706 -0.32314 0.28982 -0.31419 0.36158 C -0.30478 0.43357 0.20834 0.54722 0.15108 0.36898 C 0.15108 0.36921 -0.00015 -0.00069 -0.00015 -0.00046 L -0.00015 -0.00069 Z " pathEditMode="relative" rAng="0" ptsTypes="AAAAAAAAAAAAAA">
                                      <p:cBhvr>
                                        <p:cTn id="257" dur="1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6" y="13935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54 0.28033 C -0.27654 0.28056 -0.01929 -0.08217 0.01667 -0.06574 C 0.05262 -0.0493 -0.08735 0.31852 -0.06065 0.37917 C -0.03411 0.43959 0.1625 0.28403 0.17623 0.29699 C 0.18627 0.30579 0.15031 -0.07592 0.18673 -0.10463 C 0.22315 -0.13356 0.38673 0.15047 0.39491 0.12454 C 0.39491 0.12477 0.475 -0.10694 0.44768 -0.14676 C 0.42052 -0.18634 0.28117 -0.13102 0.23164 -0.11342 C 0.18194 -0.09583 0.18781 -0.04097 0.14969 -0.04097 C 0.12978 -0.04097 0.11065 -0.04884 0.09583 -0.06296 C 0.08657 -0.07083 0.13009 -0.05648 0.06281 -0.07569 C -0.00448 -0.0949 -0.30015 -0.20463 -0.30833 -0.17847 C -0.30833 -0.17824 -0.41728 -0.03796 -0.41728 -0.03773 C -0.41728 -0.0375 -0.34769 0.18357 -0.33364 0.22778 L -0.33364 0.22801 C -0.33364 0.22778 -0.27654 0.2801 -0.27654 0.28033 Z " pathEditMode="relative" rAng="0" ptsTypes="AAAAAAAAAAAAAAAA">
                                      <p:cBhvr>
                                        <p:cTn id="259" dur="1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0" y="-17500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36 0.19259 C 0.06636 0.19283 0.06898 -0.07083 0.02701 -0.06782 C -0.01497 -0.06481 -0.18133 0.1375 -0.18565 0.21042 C -0.19012 0.28334 -0.01327 0.35764 0.00077 0.3706 C 0.01096 0.37963 0.14089 -0.07546 0.19707 -0.10694 C 0.25324 -0.13819 0.3304 0.20903 0.33843 0.18334 C 0.33843 0.18357 0.20586 0.52917 0.18981 0.47894 C 0.17346 0.4294 0.24722 -0.0287 0.24213 -0.11574 C 0.2375 -0.20301 0.1983 -0.04282 0.16003 -0.04282 C 0.13981 -0.04282 0.12114 -0.05092 0.10633 -0.06504 C 0.09722 -0.07291 0.08472 -0.07801 0.07299 -0.07801 C 0.04768 -0.07801 -0.2233 -0.19861 -0.16312 -0.03796 C -0.16312 -0.03773 -0.0321 -0.04259 -0.01713 0.00023 C -0.01713 0.00046 -0.10941 0.09514 -0.09552 0.12709 C -0.08164 0.15926 0.03935 0.18195 0.06636 0.19283 L 0.06636 0.19306 L 0.06636 0.19259 Z " pathEditMode="relative" rAng="0" ptsTypes="AAAAAAAAAAAAAAAAA">
                                      <p:cBhvr>
                                        <p:cTn id="261" dur="10000" spd="-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-2153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3 -0.43588 C -0.26373 -0.43588 0.32253 0.34236 0.31574 0.29352 C 0.30865 0.24445 0.17948 -0.26366 0.15201 -0.33241 C 0.12454 -0.40116 0.13781 -0.13171 0.15108 -0.11898 C 0.16111 -0.10995 0.13164 -0.11898 0.18627 -0.10486 C 0.24152 -0.09074 0.473 -0.00787 0.48118 -0.03403 C 0.48118 -0.03356 0.29105 -0.1662 0.24985 -0.1794 C 0.20834 -0.19259 0.23164 -0.11389 0.23164 -0.11343 C 0.21482 -0.06227 0.18735 -0.04097 0.14908 -0.04097 C 0.12979 -0.04097 0.11081 -0.04884 0.09553 -0.06296 C 0.08611 -0.07106 0.07439 -0.07593 0.06281 -0.07593 C 0.03781 -0.07593 -0.28456 -0.10255 -0.29213 -0.07685 C -0.29213 -0.07639 0.00247 0.05417 -0.00061 -0.00093 C -0.0037 -0.05579 -0.26373 -0.43588 -0.26373 -0.43588 L -0.26373 -0.43588 Z " pathEditMode="relative" rAng="0" ptsTypes="AAAAAAAAAAAAAAA">
                                      <p:cBhvr>
                                        <p:cTn id="263" dur="1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8" y="36574"/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 0.26203 C 0.0392 0.2625 0.00648 0.00162 0.01651 -0.06528 C 0.0267 -0.13218 0.06034 -0.13959 0.09969 -0.13959 C 0.11975 -0.13959 0.13765 -0.13172 0.15154 -0.11852 C 0.16173 -0.10949 0.24892 0.15879 0.18225 0.14375 C 0.11559 0.12824 -0.25571 -0.18334 -0.24769 -0.20857 C -0.24769 -0.20834 0.16975 -0.19514 0.24969 -0.17917 C 0.32948 -0.16366 0.23164 -0.11366 0.23164 -0.1132 C 0.21451 -0.06181 0.18765 -0.04051 0.14954 -0.04051 C 0.12948 -0.04051 0.11065 -0.04838 0.09568 -0.0625 C 0.08642 -0.07037 0.13287 -0.08704 0.06235 -0.07547 C -0.00756 -0.06366 -0.31775 -0.0176 -0.32562 0.0081 C -0.32562 0.00833 -0.24599 0.24351 -0.24599 0.24398 C -0.24599 0.24375 -0.00833 0.25926 0.0392 0.26226 L 0.0392 0.26226 L 0.0392 0.26203 Z " pathEditMode="relative" rAng="0" ptsTypes="AAAAAAAAAAAAAAAA">
                                      <p:cBhvr>
                                        <p:cTn id="265" dur="1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7" y="-23519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14 -0.23426 C -0.29614 -0.23403 -0.04954 -0.08148 0.01636 -0.06574 C 0.0824 -0.05 0.06034 -0.13981 0.09938 -0.13981 C 0.1196 -0.13981 0.13765 -0.13194 0.15123 -0.11898 C 0.16142 -0.10995 0.20524 -0.1162 0.23549 -0.08889 C 0.26528 -0.06134 0.32407 0.0713 0.3324 0.04514 C 0.3324 0.0456 0.26651 -0.1537 0.24969 -0.17986 C 0.23256 -0.20602 0.23132 -0.11389 0.23132 -0.11366 C 0.21419 -0.06204 0.1875 -0.04097 0.14923 -0.04097 C 0.12916 -0.04097 0.11049 -0.04884 0.09552 -0.06296 C 0.08611 -0.07083 0.11944 0.19861 0.03549 0.22917 C -0.04877 0.25995 -0.40077 0.09537 -0.40864 0.12107 C -0.40864 0.1213 -0.52361 -0.1118 -0.50479 -0.17106 C -0.48596 -0.23079 -0.29614 -0.23426 -0.29614 -0.23403 L -0.29614 -0.23426 Z " pathEditMode="relative" rAng="0" ptsTypes="AAAAAAAAAAAAAAA">
                                      <p:cBhvr>
                                        <p:cTn id="267" dur="1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95" y="23356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93 C -4.44444E-6 0.00116 0.01698 -0.06435 0.01698 -0.06412 C 0.03318 -0.11759 0.09399 -0.20347 0.1 -0.13819 C 0.10541 -0.07291 0.03766 0.31574 0.05186 0.32871 C 0.0625 0.3375 0.13334 -0.12199 0.18704 -0.10324 C 0.22207 -0.14514 0.2497 -0.01134 0.28025 0.07963 C 0.31112 0.17014 0.33349 0.44884 0.37207 0.44144 C 0.37747 0.44954 0.38704 0.23241 0.36683 0.12917 C 0.34646 0.02616 0.26312 -0.13819 0.24985 -0.17824 C 0.22624 -0.27037 0.23179 -0.11227 0.23179 -0.11204 C 0.21451 -0.06041 0.19923 -0.09629 0.14985 -0.03935 C 0.10047 0.01783 -0.05061 0.24514 -0.06512 0.23125 C -0.07438 0.22315 0.14707 -0.07384 0.06297 -0.07454 L -0.4125 -0.06481 C -0.4125 -0.06435 -4.44444E-6 0.00093 -4.44444E-6 0.00116 L -4.44444E-6 0.00093 Z " pathEditMode="relative" rAng="0" ptsTypes="AAAAAAAAAAAAAAAA">
                                      <p:cBhvr>
                                        <p:cTn id="269" dur="1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11644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3 -0.00047 C -0.00093 -0.00047 0.0162 -0.06575 0.0162 -0.06505 C 0.03318 -0.11875 0.06944 -0.14167 0.09938 -0.13936 C 0.12947 -0.13727 0.26065 -0.06436 0.19629 -0.05209 C 0.13179 -0.03866 -0.21343 -0.03079 -0.28704 -0.06274 C -0.3608 -0.09468 -0.25386 -0.21598 -0.24568 -0.24167 C -0.24568 -0.24167 0.16975 -0.2007 0.24938 -0.17963 C 0.3287 -0.15764 0.23148 -0.11343 0.23148 -0.11343 C 0.2142 -0.06204 0.17052 -0.05903 0.14938 -0.04075 C 0.12839 -0.02269 0.14984 -0.00649 0.10478 -0.0051 C 0.04737 -0.01551 -0.19584 0.06388 -0.148 0.09722 C -0.10016 0.13009 0.4 0.16851 0.39197 0.19467 C 0.39197 0.19467 -0.00093 -0.00047 -0.00093 -0.00047 L -0.00093 -0.00047 Z " pathEditMode="relative" rAng="0" ptsTypes="AAAAAAAAAAAAAA">
                                      <p:cBhvr>
                                        <p:cTn id="271" dur="1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" y="-2315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024 C 2.22222E-6 0.00093 0.12531 0.0882 0.12531 0.08866 C 0.14228 0.03519 0.09568 -0.10463 0.10015 -0.13888 C 0.10447 -0.17338 0.13812 -0.13101 0.152 -0.11805 C 0.16219 -0.10902 0.15092 -0.11458 0.18703 -0.10393 C 0.22345 -0.09282 0.36173 -0.02662 0.36991 -0.05254 C 0.36991 -0.05208 0.27284 -0.16898 0.25 -0.17893 C 0.227 -0.18888 0.21126 -0.18055 0.2321 -0.11273 C 0.25308 -0.04467 0.41327 0.22848 0.37546 0.22848 C 0.3554 0.22848 0.11111 -0.04745 0.09614 -0.0618 C 0.08703 -0.06944 0.102 -0.05671 0.06296 -0.07476 C 0.02407 -0.09282 -0.12994 -0.1956 -0.13766 -0.16944 C -0.13766 -0.16921 2.22222E-6 0.00024 2.22222E-6 0.00093 L 2.22222E-6 0.00024 Z " pathEditMode="relative" rAng="0" ptsTypes="AAAAAAAAAAAAAA">
                                      <p:cBhvr>
                                        <p:cTn id="273" dur="10000" spd="-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6" y="2292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82 0.07454 C -0.28966 0.05671 -0.21003 -0.07685 -0.14923 -0.11412 C -0.08874 -0.15069 0.0091 -0.25139 0.09984 -0.14722 C 0.19043 -0.04282 0.20571 0.56042 0.39444 0.51088 C 0.54922 0.48079 0.16018 -0.07801 0.18688 -0.1125 C 0.21358 -0.14699 0.54645 0.33056 0.55478 0.30417 C 0.55478 0.30509 0.51034 -0.12315 0.45648 -0.19398 C 0.40277 -0.26505 0.23225 -0.1213 0.23225 -0.12106 C 0.21543 -0.06944 0.18827 -0.04838 0.15015 -0.04838 C 0.12978 -0.04838 0.12129 -0.10116 0.09598 -0.0706 C 0.03611 0.00301 0.1696 0.47153 0.10941 0.45417 C 0.04984 0.43658 -0.18519 -0.49954 -0.26374 -0.17569 C -0.26374 -0.17523 -0.00016 -0.04977 -0.00016 -0.0081 C -0.00031 0.03357 -0.23997 0.09213 -0.26482 0.07454 Z " pathEditMode="relative" rAng="0" ptsTypes="AAAAAAAAAAAAAA">
                                      <p:cBhvr>
                                        <p:cTn id="275" dur="1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41" y="6042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96AEF28-4B1F-4CFA-A80C-8F75BD612A48}"/>
              </a:ext>
            </a:extLst>
          </p:cNvPr>
          <p:cNvSpPr txBox="1"/>
          <p:nvPr/>
        </p:nvSpPr>
        <p:spPr>
          <a:xfrm>
            <a:off x="3087494" y="6118921"/>
            <a:ext cx="3427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どうやって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？</a:t>
            </a:r>
            <a:endParaRPr kumimoji="1" lang="en-US" altLang="ja-JP" sz="20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94" name="円/楕円 91">
            <a:extLst>
              <a:ext uri="{FF2B5EF4-FFF2-40B4-BE49-F238E27FC236}">
                <a16:creationId xmlns:a16="http://schemas.microsoft.com/office/drawing/2014/main" id="{C0716CE1-FEDD-4FE7-A175-4DAB2F2469AC}"/>
              </a:ext>
            </a:extLst>
          </p:cNvPr>
          <p:cNvSpPr/>
          <p:nvPr/>
        </p:nvSpPr>
        <p:spPr bwMode="auto">
          <a:xfrm>
            <a:off x="7629904" y="1777712"/>
            <a:ext cx="1598211" cy="1439187"/>
          </a:xfrm>
          <a:prstGeom prst="ellipse">
            <a:avLst/>
          </a:prstGeom>
          <a:solidFill>
            <a:srgbClr val="99CC00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B4CB5D6A-0D35-4FA1-ACB1-F501AA96D0BE}"/>
              </a:ext>
            </a:extLst>
          </p:cNvPr>
          <p:cNvSpPr/>
          <p:nvPr/>
        </p:nvSpPr>
        <p:spPr bwMode="auto">
          <a:xfrm>
            <a:off x="7635434" y="4206754"/>
            <a:ext cx="1620000" cy="2226365"/>
          </a:xfrm>
          <a:prstGeom prst="rect">
            <a:avLst/>
          </a:prstGeom>
          <a:solidFill>
            <a:srgbClr val="99CC00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2" name="円/楕円 99">
            <a:extLst>
              <a:ext uri="{FF2B5EF4-FFF2-40B4-BE49-F238E27FC236}">
                <a16:creationId xmlns:a16="http://schemas.microsoft.com/office/drawing/2014/main" id="{7342F7E4-4149-4CAB-AD83-D716DDC0B7F1}"/>
              </a:ext>
            </a:extLst>
          </p:cNvPr>
          <p:cNvSpPr/>
          <p:nvPr/>
        </p:nvSpPr>
        <p:spPr bwMode="auto">
          <a:xfrm>
            <a:off x="7635434" y="3383876"/>
            <a:ext cx="1620000" cy="1620000"/>
          </a:xfrm>
          <a:prstGeom prst="ellipse">
            <a:avLst/>
          </a:prstGeom>
          <a:solidFill>
            <a:srgbClr val="99CC00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6" name="フリーフォーム 97">
            <a:extLst>
              <a:ext uri="{FF2B5EF4-FFF2-40B4-BE49-F238E27FC236}">
                <a16:creationId xmlns:a16="http://schemas.microsoft.com/office/drawing/2014/main" id="{3E574C53-6CD7-4A18-A086-B35667BD785B}"/>
              </a:ext>
            </a:extLst>
          </p:cNvPr>
          <p:cNvSpPr/>
          <p:nvPr/>
        </p:nvSpPr>
        <p:spPr bwMode="auto">
          <a:xfrm>
            <a:off x="6388652" y="3416925"/>
            <a:ext cx="1535927" cy="1584960"/>
          </a:xfrm>
          <a:custGeom>
            <a:avLst/>
            <a:gdLst>
              <a:gd name="connsiteX0" fmla="*/ 1212574 w 1535927"/>
              <a:gd name="connsiteY0" fmla="*/ 1346421 h 1584960"/>
              <a:gd name="connsiteX1" fmla="*/ 942230 w 1535927"/>
              <a:gd name="connsiteY1" fmla="*/ 1179444 h 1584960"/>
              <a:gd name="connsiteX2" fmla="*/ 608275 w 1535927"/>
              <a:gd name="connsiteY2" fmla="*/ 853440 h 1584960"/>
              <a:gd name="connsiteX3" fmla="*/ 385638 w 1535927"/>
              <a:gd name="connsiteY3" fmla="*/ 543339 h 1584960"/>
              <a:gd name="connsiteX4" fmla="*/ 353833 w 1535927"/>
              <a:gd name="connsiteY4" fmla="*/ 312751 h 1584960"/>
              <a:gd name="connsiteX5" fmla="*/ 234564 w 1535927"/>
              <a:gd name="connsiteY5" fmla="*/ 137823 h 1584960"/>
              <a:gd name="connsiteX6" fmla="*/ 91440 w 1535927"/>
              <a:gd name="connsiteY6" fmla="*/ 18553 h 1584960"/>
              <a:gd name="connsiteX7" fmla="*/ 27830 w 1535927"/>
              <a:gd name="connsiteY7" fmla="*/ 50358 h 1584960"/>
              <a:gd name="connsiteX8" fmla="*/ 3976 w 1535927"/>
              <a:gd name="connsiteY8" fmla="*/ 320703 h 1584960"/>
              <a:gd name="connsiteX9" fmla="*/ 51684 w 1535927"/>
              <a:gd name="connsiteY9" fmla="*/ 567193 h 1584960"/>
              <a:gd name="connsiteX10" fmla="*/ 242515 w 1535927"/>
              <a:gd name="connsiteY10" fmla="*/ 758024 h 1584960"/>
              <a:gd name="connsiteX11" fmla="*/ 632129 w 1535927"/>
              <a:gd name="connsiteY11" fmla="*/ 1163541 h 1584960"/>
              <a:gd name="connsiteX12" fmla="*/ 974035 w 1535927"/>
              <a:gd name="connsiteY12" fmla="*/ 1497496 h 1584960"/>
              <a:gd name="connsiteX13" fmla="*/ 1252331 w 1535927"/>
              <a:gd name="connsiteY13" fmla="*/ 1577009 h 1584960"/>
              <a:gd name="connsiteX14" fmla="*/ 1506772 w 1535927"/>
              <a:gd name="connsiteY14" fmla="*/ 1545204 h 1584960"/>
              <a:gd name="connsiteX15" fmla="*/ 1427259 w 1535927"/>
              <a:gd name="connsiteY15" fmla="*/ 1394129 h 1584960"/>
              <a:gd name="connsiteX16" fmla="*/ 1212574 w 1535927"/>
              <a:gd name="connsiteY16" fmla="*/ 1346421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5927" h="1584960">
                <a:moveTo>
                  <a:pt x="1212574" y="1346421"/>
                </a:moveTo>
                <a:cubicBezTo>
                  <a:pt x="1131736" y="1310640"/>
                  <a:pt x="1042947" y="1261608"/>
                  <a:pt x="942230" y="1179444"/>
                </a:cubicBezTo>
                <a:cubicBezTo>
                  <a:pt x="841514" y="1097281"/>
                  <a:pt x="701040" y="959457"/>
                  <a:pt x="608275" y="853440"/>
                </a:cubicBezTo>
                <a:cubicBezTo>
                  <a:pt x="515510" y="747423"/>
                  <a:pt x="428045" y="633454"/>
                  <a:pt x="385638" y="543339"/>
                </a:cubicBezTo>
                <a:cubicBezTo>
                  <a:pt x="343231" y="453224"/>
                  <a:pt x="379012" y="380337"/>
                  <a:pt x="353833" y="312751"/>
                </a:cubicBezTo>
                <a:cubicBezTo>
                  <a:pt x="328654" y="245165"/>
                  <a:pt x="278296" y="186856"/>
                  <a:pt x="234564" y="137823"/>
                </a:cubicBezTo>
                <a:cubicBezTo>
                  <a:pt x="190832" y="88790"/>
                  <a:pt x="125896" y="33130"/>
                  <a:pt x="91440" y="18553"/>
                </a:cubicBezTo>
                <a:cubicBezTo>
                  <a:pt x="56984" y="3976"/>
                  <a:pt x="42407" y="0"/>
                  <a:pt x="27830" y="50358"/>
                </a:cubicBezTo>
                <a:cubicBezTo>
                  <a:pt x="13253" y="100716"/>
                  <a:pt x="0" y="234564"/>
                  <a:pt x="3976" y="320703"/>
                </a:cubicBezTo>
                <a:cubicBezTo>
                  <a:pt x="7952" y="406842"/>
                  <a:pt x="11928" y="494306"/>
                  <a:pt x="51684" y="567193"/>
                </a:cubicBezTo>
                <a:cubicBezTo>
                  <a:pt x="91440" y="640080"/>
                  <a:pt x="145774" y="658633"/>
                  <a:pt x="242515" y="758024"/>
                </a:cubicBezTo>
                <a:cubicBezTo>
                  <a:pt x="339256" y="857415"/>
                  <a:pt x="510209" y="1040296"/>
                  <a:pt x="632129" y="1163541"/>
                </a:cubicBezTo>
                <a:cubicBezTo>
                  <a:pt x="754049" y="1286786"/>
                  <a:pt x="870668" y="1428585"/>
                  <a:pt x="974035" y="1497496"/>
                </a:cubicBezTo>
                <a:cubicBezTo>
                  <a:pt x="1077402" y="1566407"/>
                  <a:pt x="1163542" y="1569058"/>
                  <a:pt x="1252331" y="1577009"/>
                </a:cubicBezTo>
                <a:cubicBezTo>
                  <a:pt x="1341120" y="1584960"/>
                  <a:pt x="1477617" y="1575684"/>
                  <a:pt x="1506772" y="1545204"/>
                </a:cubicBezTo>
                <a:cubicBezTo>
                  <a:pt x="1535927" y="1514724"/>
                  <a:pt x="1474967" y="1429910"/>
                  <a:pt x="1427259" y="1394129"/>
                </a:cubicBezTo>
                <a:cubicBezTo>
                  <a:pt x="1379551" y="1358348"/>
                  <a:pt x="1293412" y="1382202"/>
                  <a:pt x="1212574" y="1346421"/>
                </a:cubicBezTo>
                <a:close/>
              </a:path>
            </a:pathLst>
          </a:custGeom>
          <a:solidFill>
            <a:srgbClr val="99CC00"/>
          </a:solidFill>
          <a:ln w="57150" cap="flat" cmpd="sng" algn="ctr">
            <a:solidFill>
              <a:srgbClr val="99CC00">
                <a:alpha val="1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7" name="フリーフォーム 65">
            <a:extLst>
              <a:ext uri="{FF2B5EF4-FFF2-40B4-BE49-F238E27FC236}">
                <a16:creationId xmlns:a16="http://schemas.microsoft.com/office/drawing/2014/main" id="{9DDFB169-16B6-4138-922B-916736E42EC9}"/>
              </a:ext>
            </a:extLst>
          </p:cNvPr>
          <p:cNvSpPr/>
          <p:nvPr/>
        </p:nvSpPr>
        <p:spPr bwMode="auto">
          <a:xfrm flipH="1">
            <a:off x="6844455" y="4005467"/>
            <a:ext cx="1962101" cy="2006360"/>
          </a:xfrm>
          <a:custGeom>
            <a:avLst/>
            <a:gdLst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11425 w 2011679"/>
              <a:gd name="connsiteY21" fmla="*/ 583095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55866 h 1994453"/>
              <a:gd name="connsiteX1" fmla="*/ 589721 w 2011679"/>
              <a:gd name="connsiteY1" fmla="*/ 254442 h 1994453"/>
              <a:gd name="connsiteX2" fmla="*/ 748747 w 2011679"/>
              <a:gd name="connsiteY2" fmla="*/ 63611 h 1994453"/>
              <a:gd name="connsiteX3" fmla="*/ 1019091 w 2011679"/>
              <a:gd name="connsiteY3" fmla="*/ 15903 h 1994453"/>
              <a:gd name="connsiteX4" fmla="*/ 1122458 w 2011679"/>
              <a:gd name="connsiteY4" fmla="*/ 159026 h 1994453"/>
              <a:gd name="connsiteX5" fmla="*/ 693088 w 2011679"/>
              <a:gd name="connsiteY5" fmla="*/ 715618 h 1994453"/>
              <a:gd name="connsiteX6" fmla="*/ 478402 w 2011679"/>
              <a:gd name="connsiteY6" fmla="*/ 1057524 h 1994453"/>
              <a:gd name="connsiteX7" fmla="*/ 502256 w 2011679"/>
              <a:gd name="connsiteY7" fmla="*/ 1240404 h 1994453"/>
              <a:gd name="connsiteX8" fmla="*/ 573818 w 2011679"/>
              <a:gd name="connsiteY8" fmla="*/ 1280160 h 1994453"/>
              <a:gd name="connsiteX9" fmla="*/ 899822 w 2011679"/>
              <a:gd name="connsiteY9" fmla="*/ 1415333 h 1994453"/>
              <a:gd name="connsiteX10" fmla="*/ 1559780 w 2011679"/>
              <a:gd name="connsiteY10" fmla="*/ 1622066 h 1994453"/>
              <a:gd name="connsiteX11" fmla="*/ 1869881 w 2011679"/>
              <a:gd name="connsiteY11" fmla="*/ 1741336 h 1994453"/>
              <a:gd name="connsiteX12" fmla="*/ 1949394 w 2011679"/>
              <a:gd name="connsiteY12" fmla="*/ 1892411 h 1994453"/>
              <a:gd name="connsiteX13" fmla="*/ 1846027 w 2011679"/>
              <a:gd name="connsiteY13" fmla="*/ 1971924 h 1994453"/>
              <a:gd name="connsiteX14" fmla="*/ 955481 w 2011679"/>
              <a:gd name="connsiteY14" fmla="*/ 1757239 h 1994453"/>
              <a:gd name="connsiteX15" fmla="*/ 319376 w 2011679"/>
              <a:gd name="connsiteY15" fmla="*/ 1558456 h 1994453"/>
              <a:gd name="connsiteX16" fmla="*/ 64935 w 2011679"/>
              <a:gd name="connsiteY16" fmla="*/ 1383527 h 1994453"/>
              <a:gd name="connsiteX17" fmla="*/ 9276 w 2011679"/>
              <a:gd name="connsiteY17" fmla="*/ 1168842 h 1994453"/>
              <a:gd name="connsiteX18" fmla="*/ 120594 w 2011679"/>
              <a:gd name="connsiteY18" fmla="*/ 898498 h 1994453"/>
              <a:gd name="connsiteX19" fmla="*/ 295522 w 2011679"/>
              <a:gd name="connsiteY19" fmla="*/ 644056 h 1994453"/>
              <a:gd name="connsiteX20" fmla="*/ 361431 w 2011679"/>
              <a:gd name="connsiteY20" fmla="*/ 555866 h 1994453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73818 w 2011679"/>
              <a:gd name="connsiteY7" fmla="*/ 1287304 h 2001597"/>
              <a:gd name="connsiteX8" fmla="*/ 899822 w 2011679"/>
              <a:gd name="connsiteY8" fmla="*/ 1422477 h 2001597"/>
              <a:gd name="connsiteX9" fmla="*/ 1559780 w 2011679"/>
              <a:gd name="connsiteY9" fmla="*/ 1629210 h 2001597"/>
              <a:gd name="connsiteX10" fmla="*/ 1869881 w 2011679"/>
              <a:gd name="connsiteY10" fmla="*/ 1748480 h 2001597"/>
              <a:gd name="connsiteX11" fmla="*/ 1949394 w 2011679"/>
              <a:gd name="connsiteY11" fmla="*/ 1899555 h 2001597"/>
              <a:gd name="connsiteX12" fmla="*/ 1846027 w 2011679"/>
              <a:gd name="connsiteY12" fmla="*/ 1979068 h 2001597"/>
              <a:gd name="connsiteX13" fmla="*/ 955481 w 2011679"/>
              <a:gd name="connsiteY13" fmla="*/ 1764383 h 2001597"/>
              <a:gd name="connsiteX14" fmla="*/ 319376 w 2011679"/>
              <a:gd name="connsiteY14" fmla="*/ 1565600 h 2001597"/>
              <a:gd name="connsiteX15" fmla="*/ 64935 w 2011679"/>
              <a:gd name="connsiteY15" fmla="*/ 1390671 h 2001597"/>
              <a:gd name="connsiteX16" fmla="*/ 9276 w 2011679"/>
              <a:gd name="connsiteY16" fmla="*/ 1175986 h 2001597"/>
              <a:gd name="connsiteX17" fmla="*/ 120594 w 2011679"/>
              <a:gd name="connsiteY17" fmla="*/ 905642 h 2001597"/>
              <a:gd name="connsiteX18" fmla="*/ 295522 w 2011679"/>
              <a:gd name="connsiteY18" fmla="*/ 651200 h 2001597"/>
              <a:gd name="connsiteX19" fmla="*/ 361431 w 2011679"/>
              <a:gd name="connsiteY19" fmla="*/ 563010 h 2001597"/>
              <a:gd name="connsiteX0" fmla="*/ 361431 w 1962101"/>
              <a:gd name="connsiteY0" fmla="*/ 563010 h 2006360"/>
              <a:gd name="connsiteX1" fmla="*/ 589721 w 1962101"/>
              <a:gd name="connsiteY1" fmla="*/ 261586 h 2006360"/>
              <a:gd name="connsiteX2" fmla="*/ 748747 w 1962101"/>
              <a:gd name="connsiteY2" fmla="*/ 70755 h 2006360"/>
              <a:gd name="connsiteX3" fmla="*/ 978610 w 1962101"/>
              <a:gd name="connsiteY3" fmla="*/ 15903 h 2006360"/>
              <a:gd name="connsiteX4" fmla="*/ 1122458 w 1962101"/>
              <a:gd name="connsiteY4" fmla="*/ 166170 h 2006360"/>
              <a:gd name="connsiteX5" fmla="*/ 693088 w 1962101"/>
              <a:gd name="connsiteY5" fmla="*/ 722762 h 2006360"/>
              <a:gd name="connsiteX6" fmla="*/ 478402 w 1962101"/>
              <a:gd name="connsiteY6" fmla="*/ 1064668 h 2006360"/>
              <a:gd name="connsiteX7" fmla="*/ 573818 w 1962101"/>
              <a:gd name="connsiteY7" fmla="*/ 1287304 h 2006360"/>
              <a:gd name="connsiteX8" fmla="*/ 899822 w 1962101"/>
              <a:gd name="connsiteY8" fmla="*/ 1422477 h 2006360"/>
              <a:gd name="connsiteX9" fmla="*/ 1559780 w 1962101"/>
              <a:gd name="connsiteY9" fmla="*/ 1629210 h 2006360"/>
              <a:gd name="connsiteX10" fmla="*/ 1869881 w 1962101"/>
              <a:gd name="connsiteY10" fmla="*/ 1748480 h 2006360"/>
              <a:gd name="connsiteX11" fmla="*/ 1949394 w 1962101"/>
              <a:gd name="connsiteY11" fmla="*/ 1899555 h 2006360"/>
              <a:gd name="connsiteX12" fmla="*/ 1793639 w 1962101"/>
              <a:gd name="connsiteY12" fmla="*/ 1983831 h 2006360"/>
              <a:gd name="connsiteX13" fmla="*/ 955481 w 1962101"/>
              <a:gd name="connsiteY13" fmla="*/ 1764383 h 2006360"/>
              <a:gd name="connsiteX14" fmla="*/ 319376 w 1962101"/>
              <a:gd name="connsiteY14" fmla="*/ 1565600 h 2006360"/>
              <a:gd name="connsiteX15" fmla="*/ 64935 w 1962101"/>
              <a:gd name="connsiteY15" fmla="*/ 1390671 h 2006360"/>
              <a:gd name="connsiteX16" fmla="*/ 9276 w 1962101"/>
              <a:gd name="connsiteY16" fmla="*/ 1175986 h 2006360"/>
              <a:gd name="connsiteX17" fmla="*/ 120594 w 1962101"/>
              <a:gd name="connsiteY17" fmla="*/ 905642 h 2006360"/>
              <a:gd name="connsiteX18" fmla="*/ 295522 w 1962101"/>
              <a:gd name="connsiteY18" fmla="*/ 651200 h 2006360"/>
              <a:gd name="connsiteX19" fmla="*/ 361431 w 1962101"/>
              <a:gd name="connsiteY19" fmla="*/ 563010 h 200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62101" h="2006360">
                <a:moveTo>
                  <a:pt x="361431" y="563010"/>
                </a:moveTo>
                <a:lnTo>
                  <a:pt x="589721" y="261586"/>
                </a:lnTo>
                <a:cubicBezTo>
                  <a:pt x="662608" y="172797"/>
                  <a:pt x="683932" y="111702"/>
                  <a:pt x="748747" y="70755"/>
                </a:cubicBezTo>
                <a:cubicBezTo>
                  <a:pt x="813562" y="29808"/>
                  <a:pt x="916325" y="0"/>
                  <a:pt x="978610" y="15903"/>
                </a:cubicBezTo>
                <a:cubicBezTo>
                  <a:pt x="1040895" y="31806"/>
                  <a:pt x="1170045" y="48360"/>
                  <a:pt x="1122458" y="166170"/>
                </a:cubicBezTo>
                <a:cubicBezTo>
                  <a:pt x="1074871" y="283980"/>
                  <a:pt x="800431" y="573012"/>
                  <a:pt x="693088" y="722762"/>
                </a:cubicBezTo>
                <a:cubicBezTo>
                  <a:pt x="585745" y="872512"/>
                  <a:pt x="498280" y="970578"/>
                  <a:pt x="478402" y="1064668"/>
                </a:cubicBezTo>
                <a:cubicBezTo>
                  <a:pt x="458524" y="1158758"/>
                  <a:pt x="503581" y="1227669"/>
                  <a:pt x="573818" y="1287304"/>
                </a:cubicBezTo>
                <a:cubicBezTo>
                  <a:pt x="644055" y="1346939"/>
                  <a:pt x="735495" y="1365493"/>
                  <a:pt x="899822" y="1422477"/>
                </a:cubicBezTo>
                <a:cubicBezTo>
                  <a:pt x="1064149" y="1479461"/>
                  <a:pt x="1398104" y="1574876"/>
                  <a:pt x="1559780" y="1629210"/>
                </a:cubicBezTo>
                <a:cubicBezTo>
                  <a:pt x="1721456" y="1683544"/>
                  <a:pt x="1804945" y="1703423"/>
                  <a:pt x="1869881" y="1748480"/>
                </a:cubicBezTo>
                <a:cubicBezTo>
                  <a:pt x="1934817" y="1793537"/>
                  <a:pt x="1962101" y="1860330"/>
                  <a:pt x="1949394" y="1899555"/>
                </a:cubicBezTo>
                <a:cubicBezTo>
                  <a:pt x="1936687" y="1938780"/>
                  <a:pt x="1959291" y="2006360"/>
                  <a:pt x="1793639" y="1983831"/>
                </a:cubicBezTo>
                <a:cubicBezTo>
                  <a:pt x="1627987" y="1961302"/>
                  <a:pt x="1201192" y="1834088"/>
                  <a:pt x="955481" y="1764383"/>
                </a:cubicBezTo>
                <a:cubicBezTo>
                  <a:pt x="709770" y="1694678"/>
                  <a:pt x="467800" y="1627885"/>
                  <a:pt x="319376" y="1565600"/>
                </a:cubicBezTo>
                <a:cubicBezTo>
                  <a:pt x="170952" y="1503315"/>
                  <a:pt x="116618" y="1455607"/>
                  <a:pt x="64935" y="1390671"/>
                </a:cubicBezTo>
                <a:cubicBezTo>
                  <a:pt x="13252" y="1325735"/>
                  <a:pt x="0" y="1256824"/>
                  <a:pt x="9276" y="1175986"/>
                </a:cubicBezTo>
                <a:cubicBezTo>
                  <a:pt x="18552" y="1095148"/>
                  <a:pt x="72886" y="993106"/>
                  <a:pt x="120594" y="905642"/>
                </a:cubicBezTo>
                <a:cubicBezTo>
                  <a:pt x="168302" y="818178"/>
                  <a:pt x="295522" y="651200"/>
                  <a:pt x="295522" y="651200"/>
                </a:cubicBezTo>
                <a:lnTo>
                  <a:pt x="361431" y="563010"/>
                </a:lnTo>
                <a:close/>
              </a:path>
            </a:pathLst>
          </a:custGeom>
          <a:solidFill>
            <a:srgbClr val="99CC00"/>
          </a:solidFill>
          <a:ln w="47625" cap="flat" cmpd="sng" algn="ctr">
            <a:solidFill>
              <a:schemeClr val="tx1">
                <a:alpha val="4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9" name="円/楕円 91">
            <a:extLst>
              <a:ext uri="{FF2B5EF4-FFF2-40B4-BE49-F238E27FC236}">
                <a16:creationId xmlns:a16="http://schemas.microsoft.com/office/drawing/2014/main" id="{164B6636-477C-4ACE-A6EA-F88E1AFB843D}"/>
              </a:ext>
            </a:extLst>
          </p:cNvPr>
          <p:cNvSpPr/>
          <p:nvPr/>
        </p:nvSpPr>
        <p:spPr bwMode="auto">
          <a:xfrm>
            <a:off x="7792714" y="2180337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0" name="円/楕円 92">
            <a:extLst>
              <a:ext uri="{FF2B5EF4-FFF2-40B4-BE49-F238E27FC236}">
                <a16:creationId xmlns:a16="http://schemas.microsoft.com/office/drawing/2014/main" id="{CE13BC13-2FE1-4B19-853E-73D4AF7629DB}"/>
              </a:ext>
            </a:extLst>
          </p:cNvPr>
          <p:cNvSpPr/>
          <p:nvPr/>
        </p:nvSpPr>
        <p:spPr bwMode="auto">
          <a:xfrm>
            <a:off x="8190279" y="2180337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8" name="円/楕円 93">
            <a:extLst>
              <a:ext uri="{FF2B5EF4-FFF2-40B4-BE49-F238E27FC236}">
                <a16:creationId xmlns:a16="http://schemas.microsoft.com/office/drawing/2014/main" id="{5331F7B0-46CC-405C-890F-0B58155B90DF}"/>
              </a:ext>
            </a:extLst>
          </p:cNvPr>
          <p:cNvSpPr/>
          <p:nvPr/>
        </p:nvSpPr>
        <p:spPr bwMode="auto">
          <a:xfrm>
            <a:off x="7999448" y="2633562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9" name="フリーフォーム 94">
            <a:extLst>
              <a:ext uri="{FF2B5EF4-FFF2-40B4-BE49-F238E27FC236}">
                <a16:creationId xmlns:a16="http://schemas.microsoft.com/office/drawing/2014/main" id="{0800BE0F-7751-4CCC-BD1C-E21BB92DE35E}"/>
              </a:ext>
            </a:extLst>
          </p:cNvPr>
          <p:cNvSpPr/>
          <p:nvPr/>
        </p:nvSpPr>
        <p:spPr bwMode="auto">
          <a:xfrm>
            <a:off x="8208624" y="1932167"/>
            <a:ext cx="333955" cy="286247"/>
          </a:xfrm>
          <a:custGeom>
            <a:avLst/>
            <a:gdLst>
              <a:gd name="connsiteX0" fmla="*/ 0 w 380337"/>
              <a:gd name="connsiteY0" fmla="*/ 0 h 312751"/>
              <a:gd name="connsiteX1" fmla="*/ 55660 w 380337"/>
              <a:gd name="connsiteY1" fmla="*/ 143123 h 312751"/>
              <a:gd name="connsiteX2" fmla="*/ 333955 w 380337"/>
              <a:gd name="connsiteY2" fmla="*/ 286247 h 312751"/>
              <a:gd name="connsiteX3" fmla="*/ 333955 w 380337"/>
              <a:gd name="connsiteY3" fmla="*/ 302150 h 312751"/>
              <a:gd name="connsiteX0" fmla="*/ 0 w 333955"/>
              <a:gd name="connsiteY0" fmla="*/ 0 h 286247"/>
              <a:gd name="connsiteX1" fmla="*/ 55660 w 333955"/>
              <a:gd name="connsiteY1" fmla="*/ 143123 h 286247"/>
              <a:gd name="connsiteX2" fmla="*/ 333955 w 333955"/>
              <a:gd name="connsiteY2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955" h="286247">
                <a:moveTo>
                  <a:pt x="0" y="0"/>
                </a:moveTo>
                <a:cubicBezTo>
                  <a:pt x="0" y="47707"/>
                  <a:pt x="1" y="95415"/>
                  <a:pt x="55660" y="143123"/>
                </a:cubicBezTo>
                <a:cubicBezTo>
                  <a:pt x="111319" y="190831"/>
                  <a:pt x="287573" y="259743"/>
                  <a:pt x="333955" y="286247"/>
                </a:cubicBezTo>
              </a:path>
            </a:pathLst>
          </a:cu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0" name="フリーフォーム 29">
            <a:extLst>
              <a:ext uri="{FF2B5EF4-FFF2-40B4-BE49-F238E27FC236}">
                <a16:creationId xmlns:a16="http://schemas.microsoft.com/office/drawing/2014/main" id="{07D94354-E012-4945-B6AC-D47FAAC012EE}"/>
              </a:ext>
            </a:extLst>
          </p:cNvPr>
          <p:cNvSpPr/>
          <p:nvPr/>
        </p:nvSpPr>
        <p:spPr bwMode="auto">
          <a:xfrm>
            <a:off x="8006886" y="2305004"/>
            <a:ext cx="159545" cy="243453"/>
          </a:xfrm>
          <a:custGeom>
            <a:avLst/>
            <a:gdLst>
              <a:gd name="connsiteX0" fmla="*/ 0 w 380337"/>
              <a:gd name="connsiteY0" fmla="*/ 0 h 312751"/>
              <a:gd name="connsiteX1" fmla="*/ 55660 w 380337"/>
              <a:gd name="connsiteY1" fmla="*/ 143123 h 312751"/>
              <a:gd name="connsiteX2" fmla="*/ 333955 w 380337"/>
              <a:gd name="connsiteY2" fmla="*/ 286247 h 312751"/>
              <a:gd name="connsiteX3" fmla="*/ 333955 w 380337"/>
              <a:gd name="connsiteY3" fmla="*/ 302150 h 312751"/>
              <a:gd name="connsiteX0" fmla="*/ 0 w 333955"/>
              <a:gd name="connsiteY0" fmla="*/ 0 h 286247"/>
              <a:gd name="connsiteX1" fmla="*/ 55660 w 333955"/>
              <a:gd name="connsiteY1" fmla="*/ 143123 h 286247"/>
              <a:gd name="connsiteX2" fmla="*/ 333955 w 333955"/>
              <a:gd name="connsiteY2" fmla="*/ 286247 h 286247"/>
              <a:gd name="connsiteX0" fmla="*/ 61232 w 321708"/>
              <a:gd name="connsiteY0" fmla="*/ 0 h 294411"/>
              <a:gd name="connsiteX1" fmla="*/ 43413 w 321708"/>
              <a:gd name="connsiteY1" fmla="*/ 151287 h 294411"/>
              <a:gd name="connsiteX2" fmla="*/ 321708 w 321708"/>
              <a:gd name="connsiteY2" fmla="*/ 294411 h 294411"/>
              <a:gd name="connsiteX0" fmla="*/ 29935 w 102633"/>
              <a:gd name="connsiteY0" fmla="*/ 0 h 229097"/>
              <a:gd name="connsiteX1" fmla="*/ 12116 w 102633"/>
              <a:gd name="connsiteY1" fmla="*/ 151287 h 229097"/>
              <a:gd name="connsiteX2" fmla="*/ 102633 w 102633"/>
              <a:gd name="connsiteY2" fmla="*/ 229097 h 229097"/>
              <a:gd name="connsiteX0" fmla="*/ 103413 w 176111"/>
              <a:gd name="connsiteY0" fmla="*/ 0 h 311934"/>
              <a:gd name="connsiteX1" fmla="*/ 12116 w 176111"/>
              <a:gd name="connsiteY1" fmla="*/ 273751 h 311934"/>
              <a:gd name="connsiteX2" fmla="*/ 176111 w 176111"/>
              <a:gd name="connsiteY2" fmla="*/ 229097 h 311934"/>
              <a:gd name="connsiteX0" fmla="*/ 110217 w 223736"/>
              <a:gd name="connsiteY0" fmla="*/ 0 h 313295"/>
              <a:gd name="connsiteX1" fmla="*/ 18920 w 223736"/>
              <a:gd name="connsiteY1" fmla="*/ 273751 h 313295"/>
              <a:gd name="connsiteX2" fmla="*/ 223736 w 223736"/>
              <a:gd name="connsiteY2" fmla="*/ 237261 h 313295"/>
              <a:gd name="connsiteX0" fmla="*/ 53067 w 166586"/>
              <a:gd name="connsiteY0" fmla="*/ 0 h 247980"/>
              <a:gd name="connsiteX1" fmla="*/ 18920 w 166586"/>
              <a:gd name="connsiteY1" fmla="*/ 208436 h 247980"/>
              <a:gd name="connsiteX2" fmla="*/ 166586 w 166586"/>
              <a:gd name="connsiteY2" fmla="*/ 237261 h 247980"/>
              <a:gd name="connsiteX0" fmla="*/ 54576 w 177149"/>
              <a:gd name="connsiteY0" fmla="*/ 0 h 245968"/>
              <a:gd name="connsiteX1" fmla="*/ 20429 w 177149"/>
              <a:gd name="connsiteY1" fmla="*/ 208436 h 245968"/>
              <a:gd name="connsiteX2" fmla="*/ 177149 w 177149"/>
              <a:gd name="connsiteY2" fmla="*/ 225190 h 245968"/>
              <a:gd name="connsiteX0" fmla="*/ 54576 w 177149"/>
              <a:gd name="connsiteY0" fmla="*/ 0 h 249989"/>
              <a:gd name="connsiteX1" fmla="*/ 20429 w 177149"/>
              <a:gd name="connsiteY1" fmla="*/ 208436 h 249989"/>
              <a:gd name="connsiteX2" fmla="*/ 177149 w 177149"/>
              <a:gd name="connsiteY2" fmla="*/ 225190 h 249989"/>
              <a:gd name="connsiteX0" fmla="*/ 52061 w 159545"/>
              <a:gd name="connsiteY0" fmla="*/ 0 h 243453"/>
              <a:gd name="connsiteX1" fmla="*/ 17914 w 159545"/>
              <a:gd name="connsiteY1" fmla="*/ 208436 h 243453"/>
              <a:gd name="connsiteX2" fmla="*/ 159545 w 159545"/>
              <a:gd name="connsiteY2" fmla="*/ 210101 h 24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45" h="243453">
                <a:moveTo>
                  <a:pt x="52061" y="0"/>
                </a:moveTo>
                <a:cubicBezTo>
                  <a:pt x="52061" y="47707"/>
                  <a:pt x="0" y="173419"/>
                  <a:pt x="17914" y="208436"/>
                </a:cubicBezTo>
                <a:cubicBezTo>
                  <a:pt x="35828" y="243453"/>
                  <a:pt x="104109" y="234900"/>
                  <a:pt x="159545" y="210101"/>
                </a:cubicBezTo>
              </a:path>
            </a:pathLst>
          </a:cu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8" name="フリーフォーム 66">
            <a:extLst>
              <a:ext uri="{FF2B5EF4-FFF2-40B4-BE49-F238E27FC236}">
                <a16:creationId xmlns:a16="http://schemas.microsoft.com/office/drawing/2014/main" id="{962553AF-447E-4572-8B6E-E7BBB6BF69C6}"/>
              </a:ext>
            </a:extLst>
          </p:cNvPr>
          <p:cNvSpPr/>
          <p:nvPr/>
        </p:nvSpPr>
        <p:spPr bwMode="auto">
          <a:xfrm flipH="1">
            <a:off x="6149314" y="5756671"/>
            <a:ext cx="731440" cy="529035"/>
          </a:xfrm>
          <a:custGeom>
            <a:avLst/>
            <a:gdLst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79834 w 731440"/>
              <a:gd name="connsiteY4" fmla="*/ 90884 h 518716"/>
              <a:gd name="connsiteX5" fmla="*/ 522684 w 731440"/>
              <a:gd name="connsiteY5" fmla="*/ 159940 h 518716"/>
              <a:gd name="connsiteX6" fmla="*/ 429816 w 731440"/>
              <a:gd name="connsiteY6" fmla="*/ 164703 h 518716"/>
              <a:gd name="connsiteX7" fmla="*/ 398859 w 731440"/>
              <a:gd name="connsiteY7" fmla="*/ 159940 h 518716"/>
              <a:gd name="connsiteX8" fmla="*/ 522684 w 731440"/>
              <a:gd name="connsiteY8" fmla="*/ 200422 h 518716"/>
              <a:gd name="connsiteX9" fmla="*/ 672703 w 731440"/>
              <a:gd name="connsiteY9" fmla="*/ 200422 h 518716"/>
              <a:gd name="connsiteX10" fmla="*/ 729853 w 731440"/>
              <a:gd name="connsiteY10" fmla="*/ 283765 h 518716"/>
              <a:gd name="connsiteX11" fmla="*/ 663178 w 731440"/>
              <a:gd name="connsiteY11" fmla="*/ 469503 h 518716"/>
              <a:gd name="connsiteX12" fmla="*/ 513159 w 731440"/>
              <a:gd name="connsiteY12" fmla="*/ 514747 h 518716"/>
              <a:gd name="connsiteX13" fmla="*/ 263128 w 731440"/>
              <a:gd name="connsiteY13" fmla="*/ 445690 h 518716"/>
              <a:gd name="connsiteX14" fmla="*/ 86916 w 731440"/>
              <a:gd name="connsiteY14" fmla="*/ 302815 h 518716"/>
              <a:gd name="connsiteX15" fmla="*/ 13097 w 731440"/>
              <a:gd name="connsiteY15" fmla="*/ 195659 h 518716"/>
              <a:gd name="connsiteX16" fmla="*/ 32147 w 731440"/>
              <a:gd name="connsiteY16" fmla="*/ 69453 h 518716"/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22684 w 731440"/>
              <a:gd name="connsiteY4" fmla="*/ 159940 h 518716"/>
              <a:gd name="connsiteX5" fmla="*/ 429816 w 731440"/>
              <a:gd name="connsiteY5" fmla="*/ 164703 h 518716"/>
              <a:gd name="connsiteX6" fmla="*/ 398859 w 731440"/>
              <a:gd name="connsiteY6" fmla="*/ 159940 h 518716"/>
              <a:gd name="connsiteX7" fmla="*/ 522684 w 731440"/>
              <a:gd name="connsiteY7" fmla="*/ 200422 h 518716"/>
              <a:gd name="connsiteX8" fmla="*/ 672703 w 731440"/>
              <a:gd name="connsiteY8" fmla="*/ 200422 h 518716"/>
              <a:gd name="connsiteX9" fmla="*/ 729853 w 731440"/>
              <a:gd name="connsiteY9" fmla="*/ 283765 h 518716"/>
              <a:gd name="connsiteX10" fmla="*/ 663178 w 731440"/>
              <a:gd name="connsiteY10" fmla="*/ 469503 h 518716"/>
              <a:gd name="connsiteX11" fmla="*/ 513159 w 731440"/>
              <a:gd name="connsiteY11" fmla="*/ 514747 h 518716"/>
              <a:gd name="connsiteX12" fmla="*/ 263128 w 731440"/>
              <a:gd name="connsiteY12" fmla="*/ 445690 h 518716"/>
              <a:gd name="connsiteX13" fmla="*/ 86916 w 731440"/>
              <a:gd name="connsiteY13" fmla="*/ 302815 h 518716"/>
              <a:gd name="connsiteX14" fmla="*/ 13097 w 731440"/>
              <a:gd name="connsiteY14" fmla="*/ 195659 h 518716"/>
              <a:gd name="connsiteX15" fmla="*/ 32147 w 731440"/>
              <a:gd name="connsiteY15" fmla="*/ 69453 h 518716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0644 h 519907"/>
              <a:gd name="connsiteX1" fmla="*/ 86916 w 731440"/>
              <a:gd name="connsiteY1" fmla="*/ 11113 h 519907"/>
              <a:gd name="connsiteX2" fmla="*/ 315516 w 731440"/>
              <a:gd name="connsiteY2" fmla="*/ 11113 h 519907"/>
              <a:gd name="connsiteX3" fmla="*/ 379809 w 731440"/>
              <a:gd name="connsiteY3" fmla="*/ 15875 h 519907"/>
              <a:gd name="connsiteX4" fmla="*/ 434578 w 731440"/>
              <a:gd name="connsiteY4" fmla="*/ 106362 h 519907"/>
              <a:gd name="connsiteX5" fmla="*/ 429816 w 731440"/>
              <a:gd name="connsiteY5" fmla="*/ 165894 h 519907"/>
              <a:gd name="connsiteX6" fmla="*/ 398859 w 731440"/>
              <a:gd name="connsiteY6" fmla="*/ 161131 h 519907"/>
              <a:gd name="connsiteX7" fmla="*/ 522684 w 731440"/>
              <a:gd name="connsiteY7" fmla="*/ 201613 h 519907"/>
              <a:gd name="connsiteX8" fmla="*/ 672703 w 731440"/>
              <a:gd name="connsiteY8" fmla="*/ 201613 h 519907"/>
              <a:gd name="connsiteX9" fmla="*/ 729853 w 731440"/>
              <a:gd name="connsiteY9" fmla="*/ 284956 h 519907"/>
              <a:gd name="connsiteX10" fmla="*/ 663178 w 731440"/>
              <a:gd name="connsiteY10" fmla="*/ 470694 h 519907"/>
              <a:gd name="connsiteX11" fmla="*/ 513159 w 731440"/>
              <a:gd name="connsiteY11" fmla="*/ 515938 h 519907"/>
              <a:gd name="connsiteX12" fmla="*/ 263128 w 731440"/>
              <a:gd name="connsiteY12" fmla="*/ 446881 h 519907"/>
              <a:gd name="connsiteX13" fmla="*/ 86916 w 731440"/>
              <a:gd name="connsiteY13" fmla="*/ 304006 h 519907"/>
              <a:gd name="connsiteX14" fmla="*/ 13097 w 731440"/>
              <a:gd name="connsiteY14" fmla="*/ 196850 h 519907"/>
              <a:gd name="connsiteX15" fmla="*/ 32147 w 731440"/>
              <a:gd name="connsiteY15" fmla="*/ 70644 h 519907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36960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1756 h 531019"/>
              <a:gd name="connsiteX1" fmla="*/ 86916 w 731440"/>
              <a:gd name="connsiteY1" fmla="*/ 22225 h 531019"/>
              <a:gd name="connsiteX2" fmla="*/ 315516 w 731440"/>
              <a:gd name="connsiteY2" fmla="*/ 22225 h 531019"/>
              <a:gd name="connsiteX3" fmla="*/ 379809 w 731440"/>
              <a:gd name="connsiteY3" fmla="*/ 26987 h 531019"/>
              <a:gd name="connsiteX4" fmla="*/ 436960 w 731440"/>
              <a:gd name="connsiteY4" fmla="*/ 184150 h 531019"/>
              <a:gd name="connsiteX5" fmla="*/ 398859 w 731440"/>
              <a:gd name="connsiteY5" fmla="*/ 172243 h 531019"/>
              <a:gd name="connsiteX6" fmla="*/ 522684 w 731440"/>
              <a:gd name="connsiteY6" fmla="*/ 212725 h 531019"/>
              <a:gd name="connsiteX7" fmla="*/ 672703 w 731440"/>
              <a:gd name="connsiteY7" fmla="*/ 212725 h 531019"/>
              <a:gd name="connsiteX8" fmla="*/ 729853 w 731440"/>
              <a:gd name="connsiteY8" fmla="*/ 296068 h 531019"/>
              <a:gd name="connsiteX9" fmla="*/ 663178 w 731440"/>
              <a:gd name="connsiteY9" fmla="*/ 481806 h 531019"/>
              <a:gd name="connsiteX10" fmla="*/ 513159 w 731440"/>
              <a:gd name="connsiteY10" fmla="*/ 527050 h 531019"/>
              <a:gd name="connsiteX11" fmla="*/ 263128 w 731440"/>
              <a:gd name="connsiteY11" fmla="*/ 457993 h 531019"/>
              <a:gd name="connsiteX12" fmla="*/ 86916 w 731440"/>
              <a:gd name="connsiteY12" fmla="*/ 315118 h 531019"/>
              <a:gd name="connsiteX13" fmla="*/ 13097 w 731440"/>
              <a:gd name="connsiteY13" fmla="*/ 207962 h 531019"/>
              <a:gd name="connsiteX14" fmla="*/ 32147 w 731440"/>
              <a:gd name="connsiteY14" fmla="*/ 81756 h 531019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398859 w 731440"/>
              <a:gd name="connsiteY4" fmla="*/ 170259 h 529035"/>
              <a:gd name="connsiteX5" fmla="*/ 522684 w 731440"/>
              <a:gd name="connsiteY5" fmla="*/ 210741 h 529035"/>
              <a:gd name="connsiteX6" fmla="*/ 672703 w 731440"/>
              <a:gd name="connsiteY6" fmla="*/ 210741 h 529035"/>
              <a:gd name="connsiteX7" fmla="*/ 729853 w 731440"/>
              <a:gd name="connsiteY7" fmla="*/ 294084 h 529035"/>
              <a:gd name="connsiteX8" fmla="*/ 663178 w 731440"/>
              <a:gd name="connsiteY8" fmla="*/ 479822 h 529035"/>
              <a:gd name="connsiteX9" fmla="*/ 513159 w 731440"/>
              <a:gd name="connsiteY9" fmla="*/ 525066 h 529035"/>
              <a:gd name="connsiteX10" fmla="*/ 263128 w 731440"/>
              <a:gd name="connsiteY10" fmla="*/ 456009 h 529035"/>
              <a:gd name="connsiteX11" fmla="*/ 86916 w 731440"/>
              <a:gd name="connsiteY11" fmla="*/ 313134 h 529035"/>
              <a:gd name="connsiteX12" fmla="*/ 13097 w 731440"/>
              <a:gd name="connsiteY12" fmla="*/ 205978 h 529035"/>
              <a:gd name="connsiteX13" fmla="*/ 32147 w 731440"/>
              <a:gd name="connsiteY13" fmla="*/ 79772 h 5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1440" h="529035">
                <a:moveTo>
                  <a:pt x="32147" y="79772"/>
                </a:moveTo>
                <a:cubicBezTo>
                  <a:pt x="44450" y="48816"/>
                  <a:pt x="39688" y="30163"/>
                  <a:pt x="86916" y="20241"/>
                </a:cubicBezTo>
                <a:cubicBezTo>
                  <a:pt x="134144" y="10319"/>
                  <a:pt x="266701" y="19447"/>
                  <a:pt x="315516" y="20241"/>
                </a:cubicBezTo>
                <a:cubicBezTo>
                  <a:pt x="364331" y="21035"/>
                  <a:pt x="365918" y="0"/>
                  <a:pt x="379809" y="25003"/>
                </a:cubicBezTo>
                <a:cubicBezTo>
                  <a:pt x="393700" y="50006"/>
                  <a:pt x="375047" y="139303"/>
                  <a:pt x="398859" y="170259"/>
                </a:cubicBezTo>
                <a:cubicBezTo>
                  <a:pt x="422672" y="201215"/>
                  <a:pt x="477043" y="203994"/>
                  <a:pt x="522684" y="210741"/>
                </a:cubicBezTo>
                <a:cubicBezTo>
                  <a:pt x="568325" y="217488"/>
                  <a:pt x="638175" y="196851"/>
                  <a:pt x="672703" y="210741"/>
                </a:cubicBezTo>
                <a:cubicBezTo>
                  <a:pt x="707231" y="224631"/>
                  <a:pt x="731440" y="249237"/>
                  <a:pt x="729853" y="294084"/>
                </a:cubicBezTo>
                <a:cubicBezTo>
                  <a:pt x="728266" y="338931"/>
                  <a:pt x="699294" y="441325"/>
                  <a:pt x="663178" y="479822"/>
                </a:cubicBezTo>
                <a:cubicBezTo>
                  <a:pt x="627062" y="518319"/>
                  <a:pt x="579834" y="529035"/>
                  <a:pt x="513159" y="525066"/>
                </a:cubicBezTo>
                <a:cubicBezTo>
                  <a:pt x="446484" y="521097"/>
                  <a:pt x="334168" y="491331"/>
                  <a:pt x="263128" y="456009"/>
                </a:cubicBezTo>
                <a:cubicBezTo>
                  <a:pt x="192088" y="420687"/>
                  <a:pt x="128588" y="354806"/>
                  <a:pt x="86916" y="313134"/>
                </a:cubicBezTo>
                <a:cubicBezTo>
                  <a:pt x="45244" y="271462"/>
                  <a:pt x="26194" y="241300"/>
                  <a:pt x="13097" y="205978"/>
                </a:cubicBezTo>
                <a:cubicBezTo>
                  <a:pt x="0" y="170656"/>
                  <a:pt x="19844" y="110728"/>
                  <a:pt x="32147" y="79772"/>
                </a:cubicBezTo>
                <a:close/>
              </a:path>
            </a:pathLst>
          </a:custGeom>
          <a:solidFill>
            <a:srgbClr val="99CC00"/>
          </a:solidFill>
          <a:ln w="47625" cap="flat" cmpd="sng" algn="ctr">
            <a:solidFill>
              <a:schemeClr val="tx1">
                <a:alpha val="4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0" name="フリーフォーム 68">
            <a:extLst>
              <a:ext uri="{FF2B5EF4-FFF2-40B4-BE49-F238E27FC236}">
                <a16:creationId xmlns:a16="http://schemas.microsoft.com/office/drawing/2014/main" id="{944E8F82-D830-4143-83CE-852D36B9D630}"/>
              </a:ext>
            </a:extLst>
          </p:cNvPr>
          <p:cNvSpPr/>
          <p:nvPr/>
        </p:nvSpPr>
        <p:spPr bwMode="auto">
          <a:xfrm>
            <a:off x="2802981" y="3078860"/>
            <a:ext cx="1228743" cy="1480321"/>
          </a:xfrm>
          <a:custGeom>
            <a:avLst/>
            <a:gdLst>
              <a:gd name="connsiteX0" fmla="*/ 404026 w 1114751"/>
              <a:gd name="connsiteY0" fmla="*/ 31809 h 1480321"/>
              <a:gd name="connsiteX1" fmla="*/ 708826 w 1114751"/>
              <a:gd name="connsiteY1" fmla="*/ 256848 h 1480321"/>
              <a:gd name="connsiteX2" fmla="*/ 928168 w 1114751"/>
              <a:gd name="connsiteY2" fmla="*/ 436310 h 1480321"/>
              <a:gd name="connsiteX3" fmla="*/ 1039263 w 1114751"/>
              <a:gd name="connsiteY3" fmla="*/ 598680 h 1480321"/>
              <a:gd name="connsiteX4" fmla="*/ 1110478 w 1114751"/>
              <a:gd name="connsiteY4" fmla="*/ 860751 h 1480321"/>
              <a:gd name="connsiteX5" fmla="*/ 1064901 w 1114751"/>
              <a:gd name="connsiteY5" fmla="*/ 1202583 h 1480321"/>
              <a:gd name="connsiteX6" fmla="*/ 822770 w 1114751"/>
              <a:gd name="connsiteY6" fmla="*/ 1444714 h 1480321"/>
              <a:gd name="connsiteX7" fmla="*/ 321416 w 1114751"/>
              <a:gd name="connsiteY7" fmla="*/ 1416228 h 1480321"/>
              <a:gd name="connsiteX8" fmla="*/ 119166 w 1114751"/>
              <a:gd name="connsiteY8" fmla="*/ 1384893 h 1480321"/>
              <a:gd name="connsiteX9" fmla="*/ 28011 w 1114751"/>
              <a:gd name="connsiteY9" fmla="*/ 1330770 h 1480321"/>
              <a:gd name="connsiteX10" fmla="*/ 42254 w 1114751"/>
              <a:gd name="connsiteY10" fmla="*/ 1199734 h 1480321"/>
              <a:gd name="connsiteX11" fmla="*/ 281536 w 1114751"/>
              <a:gd name="connsiteY11" fmla="*/ 1208280 h 1480321"/>
              <a:gd name="connsiteX12" fmla="*/ 634762 w 1114751"/>
              <a:gd name="connsiteY12" fmla="*/ 1251009 h 1480321"/>
              <a:gd name="connsiteX13" fmla="*/ 802830 w 1114751"/>
              <a:gd name="connsiteY13" fmla="*/ 1216826 h 1480321"/>
              <a:gd name="connsiteX14" fmla="*/ 896833 w 1114751"/>
              <a:gd name="connsiteY14" fmla="*/ 1014576 h 1480321"/>
              <a:gd name="connsiteX15" fmla="*/ 871196 w 1114751"/>
              <a:gd name="connsiteY15" fmla="*/ 746807 h 1480321"/>
              <a:gd name="connsiteX16" fmla="*/ 748706 w 1114751"/>
              <a:gd name="connsiteY16" fmla="*/ 570194 h 1480321"/>
              <a:gd name="connsiteX17" fmla="*/ 543607 w 1114751"/>
              <a:gd name="connsiteY17" fmla="*/ 410673 h 1480321"/>
              <a:gd name="connsiteX18" fmla="*/ 352751 w 1114751"/>
              <a:gd name="connsiteY18" fmla="*/ 265394 h 1480321"/>
              <a:gd name="connsiteX19" fmla="*/ 287233 w 1114751"/>
              <a:gd name="connsiteY19" fmla="*/ 222665 h 1480321"/>
              <a:gd name="connsiteX20" fmla="*/ 295779 w 1114751"/>
              <a:gd name="connsiteY20" fmla="*/ 65992 h 1480321"/>
              <a:gd name="connsiteX21" fmla="*/ 404026 w 1114751"/>
              <a:gd name="connsiteY21" fmla="*/ 31809 h 1480321"/>
              <a:gd name="connsiteX0" fmla="*/ 408260 w 1118985"/>
              <a:gd name="connsiteY0" fmla="*/ 31809 h 1480321"/>
              <a:gd name="connsiteX1" fmla="*/ 713060 w 1118985"/>
              <a:gd name="connsiteY1" fmla="*/ 256848 h 1480321"/>
              <a:gd name="connsiteX2" fmla="*/ 932402 w 1118985"/>
              <a:gd name="connsiteY2" fmla="*/ 436310 h 1480321"/>
              <a:gd name="connsiteX3" fmla="*/ 1043497 w 1118985"/>
              <a:gd name="connsiteY3" fmla="*/ 598680 h 1480321"/>
              <a:gd name="connsiteX4" fmla="*/ 1114712 w 1118985"/>
              <a:gd name="connsiteY4" fmla="*/ 860751 h 1480321"/>
              <a:gd name="connsiteX5" fmla="*/ 1069135 w 1118985"/>
              <a:gd name="connsiteY5" fmla="*/ 1202583 h 1480321"/>
              <a:gd name="connsiteX6" fmla="*/ 827004 w 1118985"/>
              <a:gd name="connsiteY6" fmla="*/ 1444714 h 1480321"/>
              <a:gd name="connsiteX7" fmla="*/ 325650 w 1118985"/>
              <a:gd name="connsiteY7" fmla="*/ 1416228 h 1480321"/>
              <a:gd name="connsiteX8" fmla="*/ 123400 w 1118985"/>
              <a:gd name="connsiteY8" fmla="*/ 1384893 h 1480321"/>
              <a:gd name="connsiteX9" fmla="*/ 32245 w 1118985"/>
              <a:gd name="connsiteY9" fmla="*/ 1330770 h 1480321"/>
              <a:gd name="connsiteX10" fmla="*/ 46488 w 1118985"/>
              <a:gd name="connsiteY10" fmla="*/ 1199734 h 1480321"/>
              <a:gd name="connsiteX11" fmla="*/ 311170 w 1118985"/>
              <a:gd name="connsiteY11" fmla="*/ 1089746 h 1480321"/>
              <a:gd name="connsiteX12" fmla="*/ 638996 w 1118985"/>
              <a:gd name="connsiteY12" fmla="*/ 1251009 h 1480321"/>
              <a:gd name="connsiteX13" fmla="*/ 807064 w 1118985"/>
              <a:gd name="connsiteY13" fmla="*/ 1216826 h 1480321"/>
              <a:gd name="connsiteX14" fmla="*/ 901067 w 1118985"/>
              <a:gd name="connsiteY14" fmla="*/ 1014576 h 1480321"/>
              <a:gd name="connsiteX15" fmla="*/ 875430 w 1118985"/>
              <a:gd name="connsiteY15" fmla="*/ 746807 h 1480321"/>
              <a:gd name="connsiteX16" fmla="*/ 752940 w 1118985"/>
              <a:gd name="connsiteY16" fmla="*/ 570194 h 1480321"/>
              <a:gd name="connsiteX17" fmla="*/ 547841 w 1118985"/>
              <a:gd name="connsiteY17" fmla="*/ 410673 h 1480321"/>
              <a:gd name="connsiteX18" fmla="*/ 356985 w 1118985"/>
              <a:gd name="connsiteY18" fmla="*/ 265394 h 1480321"/>
              <a:gd name="connsiteX19" fmla="*/ 291467 w 1118985"/>
              <a:gd name="connsiteY19" fmla="*/ 222665 h 1480321"/>
              <a:gd name="connsiteX20" fmla="*/ 300013 w 1118985"/>
              <a:gd name="connsiteY20" fmla="*/ 65992 h 1480321"/>
              <a:gd name="connsiteX21" fmla="*/ 408260 w 1118985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32129 w 1212118"/>
              <a:gd name="connsiteY12" fmla="*/ 1251009 h 1480321"/>
              <a:gd name="connsiteX13" fmla="*/ 900197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00197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7130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7130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968563 w 1212118"/>
              <a:gd name="connsiteY14" fmla="*/ 746807 h 1480321"/>
              <a:gd name="connsiteX15" fmla="*/ 846073 w 1212118"/>
              <a:gd name="connsiteY15" fmla="*/ 570194 h 1480321"/>
              <a:gd name="connsiteX16" fmla="*/ 640974 w 1212118"/>
              <a:gd name="connsiteY16" fmla="*/ 410673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892363 w 1212118"/>
              <a:gd name="connsiteY14" fmla="*/ 831474 h 1480321"/>
              <a:gd name="connsiteX15" fmla="*/ 846073 w 1212118"/>
              <a:gd name="connsiteY15" fmla="*/ 570194 h 1480321"/>
              <a:gd name="connsiteX16" fmla="*/ 640974 w 1212118"/>
              <a:gd name="connsiteY16" fmla="*/ 410673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892363 w 1212118"/>
              <a:gd name="connsiteY14" fmla="*/ 831474 h 1480321"/>
              <a:gd name="connsiteX15" fmla="*/ 812207 w 1212118"/>
              <a:gd name="connsiteY15" fmla="*/ 629460 h 1480321"/>
              <a:gd name="connsiteX16" fmla="*/ 640974 w 1212118"/>
              <a:gd name="connsiteY16" fmla="*/ 410673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892363 w 1212118"/>
              <a:gd name="connsiteY14" fmla="*/ 831474 h 1480321"/>
              <a:gd name="connsiteX15" fmla="*/ 812207 w 1212118"/>
              <a:gd name="connsiteY15" fmla="*/ 629460 h 1480321"/>
              <a:gd name="connsiteX16" fmla="*/ 607108 w 1212118"/>
              <a:gd name="connsiteY16" fmla="*/ 444539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812207 w 1212118"/>
              <a:gd name="connsiteY15" fmla="*/ 629460 h 1480321"/>
              <a:gd name="connsiteX16" fmla="*/ 607108 w 1212118"/>
              <a:gd name="connsiteY16" fmla="*/ 444539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440143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1073 w 1212118"/>
              <a:gd name="connsiteY13" fmla="*/ 103120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1073 w 1212118"/>
              <a:gd name="connsiteY13" fmla="*/ 103120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1073 w 1212118"/>
              <a:gd name="connsiteY13" fmla="*/ 103120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136630 w 1212118"/>
              <a:gd name="connsiteY2" fmla="*/ 598680 h 1480321"/>
              <a:gd name="connsiteX3" fmla="*/ 1207845 w 1212118"/>
              <a:gd name="connsiteY3" fmla="*/ 860751 h 1480321"/>
              <a:gd name="connsiteX4" fmla="*/ 1162268 w 1212118"/>
              <a:gd name="connsiteY4" fmla="*/ 1202583 h 1480321"/>
              <a:gd name="connsiteX5" fmla="*/ 920137 w 1212118"/>
              <a:gd name="connsiteY5" fmla="*/ 1444714 h 1480321"/>
              <a:gd name="connsiteX6" fmla="*/ 418783 w 1212118"/>
              <a:gd name="connsiteY6" fmla="*/ 1416228 h 1480321"/>
              <a:gd name="connsiteX7" fmla="*/ 216533 w 1212118"/>
              <a:gd name="connsiteY7" fmla="*/ 1384893 h 1480321"/>
              <a:gd name="connsiteX8" fmla="*/ 125378 w 1212118"/>
              <a:gd name="connsiteY8" fmla="*/ 1330770 h 1480321"/>
              <a:gd name="connsiteX9" fmla="*/ 46488 w 1212118"/>
              <a:gd name="connsiteY9" fmla="*/ 1089667 h 1480321"/>
              <a:gd name="connsiteX10" fmla="*/ 404303 w 1212118"/>
              <a:gd name="connsiteY10" fmla="*/ 1089746 h 1480321"/>
              <a:gd name="connsiteX11" fmla="*/ 765996 w 1212118"/>
              <a:gd name="connsiteY11" fmla="*/ 1140942 h 1480321"/>
              <a:gd name="connsiteX12" fmla="*/ 911073 w 1212118"/>
              <a:gd name="connsiteY12" fmla="*/ 1031201 h 1480321"/>
              <a:gd name="connsiteX13" fmla="*/ 892363 w 1212118"/>
              <a:gd name="connsiteY13" fmla="*/ 831474 h 1480321"/>
              <a:gd name="connsiteX14" fmla="*/ 785606 w 1212118"/>
              <a:gd name="connsiteY14" fmla="*/ 639436 h 1480321"/>
              <a:gd name="connsiteX15" fmla="*/ 607108 w 1212118"/>
              <a:gd name="connsiteY15" fmla="*/ 444539 h 1480321"/>
              <a:gd name="connsiteX16" fmla="*/ 384600 w 1212118"/>
              <a:gd name="connsiteY16" fmla="*/ 222665 h 1480321"/>
              <a:gd name="connsiteX17" fmla="*/ 393146 w 1212118"/>
              <a:gd name="connsiteY17" fmla="*/ 65992 h 1480321"/>
              <a:gd name="connsiteX18" fmla="*/ 501393 w 1212118"/>
              <a:gd name="connsiteY18" fmla="*/ 31809 h 1480321"/>
              <a:gd name="connsiteX0" fmla="*/ 501393 w 1228743"/>
              <a:gd name="connsiteY0" fmla="*/ 31809 h 1480321"/>
              <a:gd name="connsiteX1" fmla="*/ 806193 w 1228743"/>
              <a:gd name="connsiteY1" fmla="*/ 256848 h 1480321"/>
              <a:gd name="connsiteX2" fmla="*/ 1136630 w 1228743"/>
              <a:gd name="connsiteY2" fmla="*/ 598680 h 1480321"/>
              <a:gd name="connsiteX3" fmla="*/ 1224470 w 1228743"/>
              <a:gd name="connsiteY3" fmla="*/ 894002 h 1480321"/>
              <a:gd name="connsiteX4" fmla="*/ 1162268 w 1228743"/>
              <a:gd name="connsiteY4" fmla="*/ 1202583 h 1480321"/>
              <a:gd name="connsiteX5" fmla="*/ 920137 w 1228743"/>
              <a:gd name="connsiteY5" fmla="*/ 1444714 h 1480321"/>
              <a:gd name="connsiteX6" fmla="*/ 418783 w 1228743"/>
              <a:gd name="connsiteY6" fmla="*/ 1416228 h 1480321"/>
              <a:gd name="connsiteX7" fmla="*/ 216533 w 1228743"/>
              <a:gd name="connsiteY7" fmla="*/ 1384893 h 1480321"/>
              <a:gd name="connsiteX8" fmla="*/ 125378 w 1228743"/>
              <a:gd name="connsiteY8" fmla="*/ 1330770 h 1480321"/>
              <a:gd name="connsiteX9" fmla="*/ 46488 w 1228743"/>
              <a:gd name="connsiteY9" fmla="*/ 1089667 h 1480321"/>
              <a:gd name="connsiteX10" fmla="*/ 404303 w 1228743"/>
              <a:gd name="connsiteY10" fmla="*/ 1089746 h 1480321"/>
              <a:gd name="connsiteX11" fmla="*/ 765996 w 1228743"/>
              <a:gd name="connsiteY11" fmla="*/ 1140942 h 1480321"/>
              <a:gd name="connsiteX12" fmla="*/ 911073 w 1228743"/>
              <a:gd name="connsiteY12" fmla="*/ 1031201 h 1480321"/>
              <a:gd name="connsiteX13" fmla="*/ 892363 w 1228743"/>
              <a:gd name="connsiteY13" fmla="*/ 831474 h 1480321"/>
              <a:gd name="connsiteX14" fmla="*/ 785606 w 1228743"/>
              <a:gd name="connsiteY14" fmla="*/ 639436 h 1480321"/>
              <a:gd name="connsiteX15" fmla="*/ 607108 w 1228743"/>
              <a:gd name="connsiteY15" fmla="*/ 444539 h 1480321"/>
              <a:gd name="connsiteX16" fmla="*/ 384600 w 1228743"/>
              <a:gd name="connsiteY16" fmla="*/ 222665 h 1480321"/>
              <a:gd name="connsiteX17" fmla="*/ 393146 w 1228743"/>
              <a:gd name="connsiteY17" fmla="*/ 65992 h 1480321"/>
              <a:gd name="connsiteX18" fmla="*/ 501393 w 1228743"/>
              <a:gd name="connsiteY18" fmla="*/ 31809 h 148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8743" h="1480321">
                <a:moveTo>
                  <a:pt x="501393" y="31809"/>
                </a:moveTo>
                <a:cubicBezTo>
                  <a:pt x="570234" y="63618"/>
                  <a:pt x="700320" y="162370"/>
                  <a:pt x="806193" y="256848"/>
                </a:cubicBezTo>
                <a:cubicBezTo>
                  <a:pt x="912066" y="351326"/>
                  <a:pt x="1066917" y="492488"/>
                  <a:pt x="1136630" y="598680"/>
                </a:cubicBezTo>
                <a:cubicBezTo>
                  <a:pt x="1206343" y="704872"/>
                  <a:pt x="1220197" y="793352"/>
                  <a:pt x="1224470" y="894002"/>
                </a:cubicBezTo>
                <a:cubicBezTo>
                  <a:pt x="1228743" y="994652"/>
                  <a:pt x="1212990" y="1110798"/>
                  <a:pt x="1162268" y="1202583"/>
                </a:cubicBezTo>
                <a:cubicBezTo>
                  <a:pt x="1111546" y="1294368"/>
                  <a:pt x="1044051" y="1409107"/>
                  <a:pt x="920137" y="1444714"/>
                </a:cubicBezTo>
                <a:cubicBezTo>
                  <a:pt x="796223" y="1480321"/>
                  <a:pt x="536050" y="1426198"/>
                  <a:pt x="418783" y="1416228"/>
                </a:cubicBezTo>
                <a:cubicBezTo>
                  <a:pt x="301516" y="1406258"/>
                  <a:pt x="265434" y="1399136"/>
                  <a:pt x="216533" y="1384893"/>
                </a:cubicBezTo>
                <a:cubicBezTo>
                  <a:pt x="167632" y="1370650"/>
                  <a:pt x="153719" y="1379974"/>
                  <a:pt x="125378" y="1330770"/>
                </a:cubicBezTo>
                <a:cubicBezTo>
                  <a:pt x="97037" y="1281566"/>
                  <a:pt x="0" y="1129838"/>
                  <a:pt x="46488" y="1089667"/>
                </a:cubicBezTo>
                <a:cubicBezTo>
                  <a:pt x="92976" y="1049496"/>
                  <a:pt x="284385" y="1081200"/>
                  <a:pt x="404303" y="1089746"/>
                </a:cubicBezTo>
                <a:cubicBezTo>
                  <a:pt x="524221" y="1098292"/>
                  <a:pt x="681534" y="1150699"/>
                  <a:pt x="765996" y="1140942"/>
                </a:cubicBezTo>
                <a:cubicBezTo>
                  <a:pt x="850458" y="1131185"/>
                  <a:pt x="890012" y="1082779"/>
                  <a:pt x="911073" y="1031201"/>
                </a:cubicBezTo>
                <a:cubicBezTo>
                  <a:pt x="932134" y="979623"/>
                  <a:pt x="913274" y="896768"/>
                  <a:pt x="892363" y="831474"/>
                </a:cubicBezTo>
                <a:cubicBezTo>
                  <a:pt x="871452" y="766180"/>
                  <a:pt x="833149" y="703925"/>
                  <a:pt x="785606" y="639436"/>
                </a:cubicBezTo>
                <a:cubicBezTo>
                  <a:pt x="738064" y="574947"/>
                  <a:pt x="607108" y="444539"/>
                  <a:pt x="607108" y="444539"/>
                </a:cubicBezTo>
                <a:lnTo>
                  <a:pt x="384600" y="222665"/>
                </a:lnTo>
                <a:cubicBezTo>
                  <a:pt x="376767" y="189431"/>
                  <a:pt x="372731" y="96852"/>
                  <a:pt x="393146" y="65992"/>
                </a:cubicBezTo>
                <a:cubicBezTo>
                  <a:pt x="413561" y="35132"/>
                  <a:pt x="432552" y="0"/>
                  <a:pt x="501393" y="31809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4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1" name="円/楕円 62">
            <a:extLst>
              <a:ext uri="{FF2B5EF4-FFF2-40B4-BE49-F238E27FC236}">
                <a16:creationId xmlns:a16="http://schemas.microsoft.com/office/drawing/2014/main" id="{DA688A43-2260-466B-A732-6415D94B4D2D}"/>
              </a:ext>
            </a:extLst>
          </p:cNvPr>
          <p:cNvSpPr/>
          <p:nvPr/>
        </p:nvSpPr>
        <p:spPr bwMode="auto">
          <a:xfrm>
            <a:off x="1340642" y="3319751"/>
            <a:ext cx="1620000" cy="1620000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CB70D5B1-BF30-404E-BA3A-CEC8D760465F}"/>
              </a:ext>
            </a:extLst>
          </p:cNvPr>
          <p:cNvSpPr/>
          <p:nvPr/>
        </p:nvSpPr>
        <p:spPr bwMode="auto">
          <a:xfrm rot="21025458">
            <a:off x="1526601" y="4158043"/>
            <a:ext cx="1620000" cy="22263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3" name="円/楕円 7">
            <a:extLst>
              <a:ext uri="{FF2B5EF4-FFF2-40B4-BE49-F238E27FC236}">
                <a16:creationId xmlns:a16="http://schemas.microsoft.com/office/drawing/2014/main" id="{87BF1B14-2BDC-4B89-AFBE-DEC8F0F63C81}"/>
              </a:ext>
            </a:extLst>
          </p:cNvPr>
          <p:cNvSpPr/>
          <p:nvPr/>
        </p:nvSpPr>
        <p:spPr bwMode="auto">
          <a:xfrm>
            <a:off x="958981" y="1729490"/>
            <a:ext cx="1598211" cy="1439187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705BB45B-B01D-428D-AD52-0EFC4059032E}"/>
              </a:ext>
            </a:extLst>
          </p:cNvPr>
          <p:cNvCxnSpPr/>
          <p:nvPr/>
        </p:nvCxnSpPr>
        <p:spPr bwMode="auto">
          <a:xfrm>
            <a:off x="1524000" y="2107406"/>
            <a:ext cx="309563" cy="259557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B71C75A9-44A9-4826-AE3F-942723C19126}"/>
              </a:ext>
            </a:extLst>
          </p:cNvPr>
          <p:cNvCxnSpPr/>
          <p:nvPr/>
        </p:nvCxnSpPr>
        <p:spPr bwMode="auto">
          <a:xfrm flipV="1">
            <a:off x="2019300" y="2143624"/>
            <a:ext cx="366896" cy="225720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533251B2-0075-4CC9-9525-57BB117F97D8}"/>
              </a:ext>
            </a:extLst>
          </p:cNvPr>
          <p:cNvCxnSpPr/>
          <p:nvPr/>
        </p:nvCxnSpPr>
        <p:spPr bwMode="auto">
          <a:xfrm>
            <a:off x="2024063" y="2369343"/>
            <a:ext cx="309562" cy="40482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FC28B906-99A8-4AD7-9003-BEEF985E961A}"/>
              </a:ext>
            </a:extLst>
          </p:cNvPr>
          <p:cNvCxnSpPr/>
          <p:nvPr/>
        </p:nvCxnSpPr>
        <p:spPr bwMode="auto">
          <a:xfrm flipV="1">
            <a:off x="1531144" y="2369345"/>
            <a:ext cx="302419" cy="2380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87" name="フリーフォーム 64">
            <a:extLst>
              <a:ext uri="{FF2B5EF4-FFF2-40B4-BE49-F238E27FC236}">
                <a16:creationId xmlns:a16="http://schemas.microsoft.com/office/drawing/2014/main" id="{C80D2C17-B03A-4F4A-B94A-7542FCD68F83}"/>
              </a:ext>
            </a:extLst>
          </p:cNvPr>
          <p:cNvSpPr/>
          <p:nvPr/>
        </p:nvSpPr>
        <p:spPr bwMode="auto">
          <a:xfrm>
            <a:off x="579121" y="3920800"/>
            <a:ext cx="1962101" cy="2006360"/>
          </a:xfrm>
          <a:custGeom>
            <a:avLst/>
            <a:gdLst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11425 w 2011679"/>
              <a:gd name="connsiteY21" fmla="*/ 583095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55866 h 1994453"/>
              <a:gd name="connsiteX1" fmla="*/ 589721 w 2011679"/>
              <a:gd name="connsiteY1" fmla="*/ 254442 h 1994453"/>
              <a:gd name="connsiteX2" fmla="*/ 748747 w 2011679"/>
              <a:gd name="connsiteY2" fmla="*/ 63611 h 1994453"/>
              <a:gd name="connsiteX3" fmla="*/ 1019091 w 2011679"/>
              <a:gd name="connsiteY3" fmla="*/ 15903 h 1994453"/>
              <a:gd name="connsiteX4" fmla="*/ 1122458 w 2011679"/>
              <a:gd name="connsiteY4" fmla="*/ 159026 h 1994453"/>
              <a:gd name="connsiteX5" fmla="*/ 693088 w 2011679"/>
              <a:gd name="connsiteY5" fmla="*/ 715618 h 1994453"/>
              <a:gd name="connsiteX6" fmla="*/ 478402 w 2011679"/>
              <a:gd name="connsiteY6" fmla="*/ 1057524 h 1994453"/>
              <a:gd name="connsiteX7" fmla="*/ 502256 w 2011679"/>
              <a:gd name="connsiteY7" fmla="*/ 1240404 h 1994453"/>
              <a:gd name="connsiteX8" fmla="*/ 573818 w 2011679"/>
              <a:gd name="connsiteY8" fmla="*/ 1280160 h 1994453"/>
              <a:gd name="connsiteX9" fmla="*/ 899822 w 2011679"/>
              <a:gd name="connsiteY9" fmla="*/ 1415333 h 1994453"/>
              <a:gd name="connsiteX10" fmla="*/ 1559780 w 2011679"/>
              <a:gd name="connsiteY10" fmla="*/ 1622066 h 1994453"/>
              <a:gd name="connsiteX11" fmla="*/ 1869881 w 2011679"/>
              <a:gd name="connsiteY11" fmla="*/ 1741336 h 1994453"/>
              <a:gd name="connsiteX12" fmla="*/ 1949394 w 2011679"/>
              <a:gd name="connsiteY12" fmla="*/ 1892411 h 1994453"/>
              <a:gd name="connsiteX13" fmla="*/ 1846027 w 2011679"/>
              <a:gd name="connsiteY13" fmla="*/ 1971924 h 1994453"/>
              <a:gd name="connsiteX14" fmla="*/ 955481 w 2011679"/>
              <a:gd name="connsiteY14" fmla="*/ 1757239 h 1994453"/>
              <a:gd name="connsiteX15" fmla="*/ 319376 w 2011679"/>
              <a:gd name="connsiteY15" fmla="*/ 1558456 h 1994453"/>
              <a:gd name="connsiteX16" fmla="*/ 64935 w 2011679"/>
              <a:gd name="connsiteY16" fmla="*/ 1383527 h 1994453"/>
              <a:gd name="connsiteX17" fmla="*/ 9276 w 2011679"/>
              <a:gd name="connsiteY17" fmla="*/ 1168842 h 1994453"/>
              <a:gd name="connsiteX18" fmla="*/ 120594 w 2011679"/>
              <a:gd name="connsiteY18" fmla="*/ 898498 h 1994453"/>
              <a:gd name="connsiteX19" fmla="*/ 295522 w 2011679"/>
              <a:gd name="connsiteY19" fmla="*/ 644056 h 1994453"/>
              <a:gd name="connsiteX20" fmla="*/ 361431 w 2011679"/>
              <a:gd name="connsiteY20" fmla="*/ 555866 h 1994453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73818 w 2011679"/>
              <a:gd name="connsiteY7" fmla="*/ 1287304 h 2001597"/>
              <a:gd name="connsiteX8" fmla="*/ 899822 w 2011679"/>
              <a:gd name="connsiteY8" fmla="*/ 1422477 h 2001597"/>
              <a:gd name="connsiteX9" fmla="*/ 1559780 w 2011679"/>
              <a:gd name="connsiteY9" fmla="*/ 1629210 h 2001597"/>
              <a:gd name="connsiteX10" fmla="*/ 1869881 w 2011679"/>
              <a:gd name="connsiteY10" fmla="*/ 1748480 h 2001597"/>
              <a:gd name="connsiteX11" fmla="*/ 1949394 w 2011679"/>
              <a:gd name="connsiteY11" fmla="*/ 1899555 h 2001597"/>
              <a:gd name="connsiteX12" fmla="*/ 1846027 w 2011679"/>
              <a:gd name="connsiteY12" fmla="*/ 1979068 h 2001597"/>
              <a:gd name="connsiteX13" fmla="*/ 955481 w 2011679"/>
              <a:gd name="connsiteY13" fmla="*/ 1764383 h 2001597"/>
              <a:gd name="connsiteX14" fmla="*/ 319376 w 2011679"/>
              <a:gd name="connsiteY14" fmla="*/ 1565600 h 2001597"/>
              <a:gd name="connsiteX15" fmla="*/ 64935 w 2011679"/>
              <a:gd name="connsiteY15" fmla="*/ 1390671 h 2001597"/>
              <a:gd name="connsiteX16" fmla="*/ 9276 w 2011679"/>
              <a:gd name="connsiteY16" fmla="*/ 1175986 h 2001597"/>
              <a:gd name="connsiteX17" fmla="*/ 120594 w 2011679"/>
              <a:gd name="connsiteY17" fmla="*/ 905642 h 2001597"/>
              <a:gd name="connsiteX18" fmla="*/ 295522 w 2011679"/>
              <a:gd name="connsiteY18" fmla="*/ 651200 h 2001597"/>
              <a:gd name="connsiteX19" fmla="*/ 361431 w 2011679"/>
              <a:gd name="connsiteY19" fmla="*/ 563010 h 2001597"/>
              <a:gd name="connsiteX0" fmla="*/ 361431 w 1962101"/>
              <a:gd name="connsiteY0" fmla="*/ 563010 h 2006360"/>
              <a:gd name="connsiteX1" fmla="*/ 589721 w 1962101"/>
              <a:gd name="connsiteY1" fmla="*/ 261586 h 2006360"/>
              <a:gd name="connsiteX2" fmla="*/ 748747 w 1962101"/>
              <a:gd name="connsiteY2" fmla="*/ 70755 h 2006360"/>
              <a:gd name="connsiteX3" fmla="*/ 978610 w 1962101"/>
              <a:gd name="connsiteY3" fmla="*/ 15903 h 2006360"/>
              <a:gd name="connsiteX4" fmla="*/ 1122458 w 1962101"/>
              <a:gd name="connsiteY4" fmla="*/ 166170 h 2006360"/>
              <a:gd name="connsiteX5" fmla="*/ 693088 w 1962101"/>
              <a:gd name="connsiteY5" fmla="*/ 722762 h 2006360"/>
              <a:gd name="connsiteX6" fmla="*/ 478402 w 1962101"/>
              <a:gd name="connsiteY6" fmla="*/ 1064668 h 2006360"/>
              <a:gd name="connsiteX7" fmla="*/ 573818 w 1962101"/>
              <a:gd name="connsiteY7" fmla="*/ 1287304 h 2006360"/>
              <a:gd name="connsiteX8" fmla="*/ 899822 w 1962101"/>
              <a:gd name="connsiteY8" fmla="*/ 1422477 h 2006360"/>
              <a:gd name="connsiteX9" fmla="*/ 1559780 w 1962101"/>
              <a:gd name="connsiteY9" fmla="*/ 1629210 h 2006360"/>
              <a:gd name="connsiteX10" fmla="*/ 1869881 w 1962101"/>
              <a:gd name="connsiteY10" fmla="*/ 1748480 h 2006360"/>
              <a:gd name="connsiteX11" fmla="*/ 1949394 w 1962101"/>
              <a:gd name="connsiteY11" fmla="*/ 1899555 h 2006360"/>
              <a:gd name="connsiteX12" fmla="*/ 1793639 w 1962101"/>
              <a:gd name="connsiteY12" fmla="*/ 1983831 h 2006360"/>
              <a:gd name="connsiteX13" fmla="*/ 955481 w 1962101"/>
              <a:gd name="connsiteY13" fmla="*/ 1764383 h 2006360"/>
              <a:gd name="connsiteX14" fmla="*/ 319376 w 1962101"/>
              <a:gd name="connsiteY14" fmla="*/ 1565600 h 2006360"/>
              <a:gd name="connsiteX15" fmla="*/ 64935 w 1962101"/>
              <a:gd name="connsiteY15" fmla="*/ 1390671 h 2006360"/>
              <a:gd name="connsiteX16" fmla="*/ 9276 w 1962101"/>
              <a:gd name="connsiteY16" fmla="*/ 1175986 h 2006360"/>
              <a:gd name="connsiteX17" fmla="*/ 120594 w 1962101"/>
              <a:gd name="connsiteY17" fmla="*/ 905642 h 2006360"/>
              <a:gd name="connsiteX18" fmla="*/ 295522 w 1962101"/>
              <a:gd name="connsiteY18" fmla="*/ 651200 h 2006360"/>
              <a:gd name="connsiteX19" fmla="*/ 361431 w 1962101"/>
              <a:gd name="connsiteY19" fmla="*/ 563010 h 200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62101" h="2006360">
                <a:moveTo>
                  <a:pt x="361431" y="563010"/>
                </a:moveTo>
                <a:lnTo>
                  <a:pt x="589721" y="261586"/>
                </a:lnTo>
                <a:cubicBezTo>
                  <a:pt x="662608" y="172797"/>
                  <a:pt x="683932" y="111702"/>
                  <a:pt x="748747" y="70755"/>
                </a:cubicBezTo>
                <a:cubicBezTo>
                  <a:pt x="813562" y="29808"/>
                  <a:pt x="916325" y="0"/>
                  <a:pt x="978610" y="15903"/>
                </a:cubicBezTo>
                <a:cubicBezTo>
                  <a:pt x="1040895" y="31806"/>
                  <a:pt x="1170045" y="48360"/>
                  <a:pt x="1122458" y="166170"/>
                </a:cubicBezTo>
                <a:cubicBezTo>
                  <a:pt x="1074871" y="283980"/>
                  <a:pt x="800431" y="573012"/>
                  <a:pt x="693088" y="722762"/>
                </a:cubicBezTo>
                <a:cubicBezTo>
                  <a:pt x="585745" y="872512"/>
                  <a:pt x="498280" y="970578"/>
                  <a:pt x="478402" y="1064668"/>
                </a:cubicBezTo>
                <a:cubicBezTo>
                  <a:pt x="458524" y="1158758"/>
                  <a:pt x="503581" y="1227669"/>
                  <a:pt x="573818" y="1287304"/>
                </a:cubicBezTo>
                <a:cubicBezTo>
                  <a:pt x="644055" y="1346939"/>
                  <a:pt x="735495" y="1365493"/>
                  <a:pt x="899822" y="1422477"/>
                </a:cubicBezTo>
                <a:cubicBezTo>
                  <a:pt x="1064149" y="1479461"/>
                  <a:pt x="1398104" y="1574876"/>
                  <a:pt x="1559780" y="1629210"/>
                </a:cubicBezTo>
                <a:cubicBezTo>
                  <a:pt x="1721456" y="1683544"/>
                  <a:pt x="1804945" y="1703423"/>
                  <a:pt x="1869881" y="1748480"/>
                </a:cubicBezTo>
                <a:cubicBezTo>
                  <a:pt x="1934817" y="1793537"/>
                  <a:pt x="1962101" y="1860330"/>
                  <a:pt x="1949394" y="1899555"/>
                </a:cubicBezTo>
                <a:cubicBezTo>
                  <a:pt x="1936687" y="1938780"/>
                  <a:pt x="1959291" y="2006360"/>
                  <a:pt x="1793639" y="1983831"/>
                </a:cubicBezTo>
                <a:cubicBezTo>
                  <a:pt x="1627987" y="1961302"/>
                  <a:pt x="1201192" y="1834088"/>
                  <a:pt x="955481" y="1764383"/>
                </a:cubicBezTo>
                <a:cubicBezTo>
                  <a:pt x="709770" y="1694678"/>
                  <a:pt x="467800" y="1627885"/>
                  <a:pt x="319376" y="1565600"/>
                </a:cubicBezTo>
                <a:cubicBezTo>
                  <a:pt x="170952" y="1503315"/>
                  <a:pt x="116618" y="1455607"/>
                  <a:pt x="64935" y="1390671"/>
                </a:cubicBezTo>
                <a:cubicBezTo>
                  <a:pt x="13252" y="1325735"/>
                  <a:pt x="0" y="1256824"/>
                  <a:pt x="9276" y="1175986"/>
                </a:cubicBezTo>
                <a:cubicBezTo>
                  <a:pt x="18552" y="1095148"/>
                  <a:pt x="72886" y="993106"/>
                  <a:pt x="120594" y="905642"/>
                </a:cubicBezTo>
                <a:cubicBezTo>
                  <a:pt x="168302" y="818178"/>
                  <a:pt x="295522" y="651200"/>
                  <a:pt x="295522" y="651200"/>
                </a:cubicBezTo>
                <a:lnTo>
                  <a:pt x="361431" y="56301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4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8" name="フリーフォーム 67">
            <a:extLst>
              <a:ext uri="{FF2B5EF4-FFF2-40B4-BE49-F238E27FC236}">
                <a16:creationId xmlns:a16="http://schemas.microsoft.com/office/drawing/2014/main" id="{CCC78351-3810-49A4-A4CE-372BFDA5CEBE}"/>
              </a:ext>
            </a:extLst>
          </p:cNvPr>
          <p:cNvSpPr/>
          <p:nvPr/>
        </p:nvSpPr>
        <p:spPr bwMode="auto">
          <a:xfrm>
            <a:off x="2508647" y="5724658"/>
            <a:ext cx="731440" cy="518716"/>
          </a:xfrm>
          <a:custGeom>
            <a:avLst/>
            <a:gdLst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79834 w 731440"/>
              <a:gd name="connsiteY4" fmla="*/ 90884 h 518716"/>
              <a:gd name="connsiteX5" fmla="*/ 522684 w 731440"/>
              <a:gd name="connsiteY5" fmla="*/ 159940 h 518716"/>
              <a:gd name="connsiteX6" fmla="*/ 429816 w 731440"/>
              <a:gd name="connsiteY6" fmla="*/ 164703 h 518716"/>
              <a:gd name="connsiteX7" fmla="*/ 398859 w 731440"/>
              <a:gd name="connsiteY7" fmla="*/ 159940 h 518716"/>
              <a:gd name="connsiteX8" fmla="*/ 522684 w 731440"/>
              <a:gd name="connsiteY8" fmla="*/ 200422 h 518716"/>
              <a:gd name="connsiteX9" fmla="*/ 672703 w 731440"/>
              <a:gd name="connsiteY9" fmla="*/ 200422 h 518716"/>
              <a:gd name="connsiteX10" fmla="*/ 729853 w 731440"/>
              <a:gd name="connsiteY10" fmla="*/ 283765 h 518716"/>
              <a:gd name="connsiteX11" fmla="*/ 663178 w 731440"/>
              <a:gd name="connsiteY11" fmla="*/ 469503 h 518716"/>
              <a:gd name="connsiteX12" fmla="*/ 513159 w 731440"/>
              <a:gd name="connsiteY12" fmla="*/ 514747 h 518716"/>
              <a:gd name="connsiteX13" fmla="*/ 263128 w 731440"/>
              <a:gd name="connsiteY13" fmla="*/ 445690 h 518716"/>
              <a:gd name="connsiteX14" fmla="*/ 86916 w 731440"/>
              <a:gd name="connsiteY14" fmla="*/ 302815 h 518716"/>
              <a:gd name="connsiteX15" fmla="*/ 13097 w 731440"/>
              <a:gd name="connsiteY15" fmla="*/ 195659 h 518716"/>
              <a:gd name="connsiteX16" fmla="*/ 32147 w 731440"/>
              <a:gd name="connsiteY16" fmla="*/ 69453 h 51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1440" h="518716">
                <a:moveTo>
                  <a:pt x="32147" y="69453"/>
                </a:moveTo>
                <a:cubicBezTo>
                  <a:pt x="44450" y="38497"/>
                  <a:pt x="39688" y="19844"/>
                  <a:pt x="86916" y="9922"/>
                </a:cubicBezTo>
                <a:cubicBezTo>
                  <a:pt x="134144" y="0"/>
                  <a:pt x="250826" y="4763"/>
                  <a:pt x="315516" y="9922"/>
                </a:cubicBezTo>
                <a:cubicBezTo>
                  <a:pt x="380207" y="15081"/>
                  <a:pt x="431006" y="27384"/>
                  <a:pt x="475059" y="40878"/>
                </a:cubicBezTo>
                <a:cubicBezTo>
                  <a:pt x="519112" y="54372"/>
                  <a:pt x="571897" y="71040"/>
                  <a:pt x="579834" y="90884"/>
                </a:cubicBezTo>
                <a:cubicBezTo>
                  <a:pt x="587771" y="110728"/>
                  <a:pt x="547687" y="147637"/>
                  <a:pt x="522684" y="159940"/>
                </a:cubicBezTo>
                <a:cubicBezTo>
                  <a:pt x="497681" y="172243"/>
                  <a:pt x="450453" y="164703"/>
                  <a:pt x="429816" y="164703"/>
                </a:cubicBezTo>
                <a:cubicBezTo>
                  <a:pt x="409179" y="164703"/>
                  <a:pt x="383381" y="153987"/>
                  <a:pt x="398859" y="159940"/>
                </a:cubicBezTo>
                <a:cubicBezTo>
                  <a:pt x="414337" y="165893"/>
                  <a:pt x="477043" y="193675"/>
                  <a:pt x="522684" y="200422"/>
                </a:cubicBezTo>
                <a:cubicBezTo>
                  <a:pt x="568325" y="207169"/>
                  <a:pt x="638175" y="186532"/>
                  <a:pt x="672703" y="200422"/>
                </a:cubicBezTo>
                <a:cubicBezTo>
                  <a:pt x="707231" y="214312"/>
                  <a:pt x="731440" y="238918"/>
                  <a:pt x="729853" y="283765"/>
                </a:cubicBezTo>
                <a:cubicBezTo>
                  <a:pt x="728266" y="328612"/>
                  <a:pt x="699294" y="431006"/>
                  <a:pt x="663178" y="469503"/>
                </a:cubicBezTo>
                <a:cubicBezTo>
                  <a:pt x="627062" y="508000"/>
                  <a:pt x="579834" y="518716"/>
                  <a:pt x="513159" y="514747"/>
                </a:cubicBezTo>
                <a:cubicBezTo>
                  <a:pt x="446484" y="510778"/>
                  <a:pt x="334168" y="481012"/>
                  <a:pt x="263128" y="445690"/>
                </a:cubicBezTo>
                <a:cubicBezTo>
                  <a:pt x="192088" y="410368"/>
                  <a:pt x="128588" y="344487"/>
                  <a:pt x="86916" y="302815"/>
                </a:cubicBezTo>
                <a:cubicBezTo>
                  <a:pt x="45244" y="261143"/>
                  <a:pt x="26194" y="230981"/>
                  <a:pt x="13097" y="195659"/>
                </a:cubicBezTo>
                <a:cubicBezTo>
                  <a:pt x="0" y="160337"/>
                  <a:pt x="19844" y="100409"/>
                  <a:pt x="32147" y="69453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5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9" name="フリーフォーム 70">
            <a:extLst>
              <a:ext uri="{FF2B5EF4-FFF2-40B4-BE49-F238E27FC236}">
                <a16:creationId xmlns:a16="http://schemas.microsoft.com/office/drawing/2014/main" id="{37D48383-AC50-4130-B77E-7E9272BCACD2}"/>
              </a:ext>
            </a:extLst>
          </p:cNvPr>
          <p:cNvSpPr/>
          <p:nvPr/>
        </p:nvSpPr>
        <p:spPr bwMode="auto">
          <a:xfrm>
            <a:off x="2627832" y="2737502"/>
            <a:ext cx="654702" cy="565922"/>
          </a:xfrm>
          <a:custGeom>
            <a:avLst/>
            <a:gdLst>
              <a:gd name="connsiteX0" fmla="*/ 47002 w 654702"/>
              <a:gd name="connsiteY0" fmla="*/ 122491 h 565922"/>
              <a:gd name="connsiteX1" fmla="*/ 115368 w 654702"/>
              <a:gd name="connsiteY1" fmla="*/ 45578 h 565922"/>
              <a:gd name="connsiteX2" fmla="*/ 240706 w 654702"/>
              <a:gd name="connsiteY2" fmla="*/ 2849 h 565922"/>
              <a:gd name="connsiteX3" fmla="*/ 454351 w 654702"/>
              <a:gd name="connsiteY3" fmla="*/ 62670 h 565922"/>
              <a:gd name="connsiteX4" fmla="*/ 602478 w 654702"/>
              <a:gd name="connsiteY4" fmla="*/ 287709 h 565922"/>
              <a:gd name="connsiteX5" fmla="*/ 653753 w 654702"/>
              <a:gd name="connsiteY5" fmla="*/ 361773 h 565922"/>
              <a:gd name="connsiteX6" fmla="*/ 596781 w 654702"/>
              <a:gd name="connsiteY6" fmla="*/ 492808 h 565922"/>
              <a:gd name="connsiteX7" fmla="*/ 559749 w 654702"/>
              <a:gd name="connsiteY7" fmla="*/ 558326 h 565922"/>
              <a:gd name="connsiteX8" fmla="*/ 494232 w 654702"/>
              <a:gd name="connsiteY8" fmla="*/ 538386 h 565922"/>
              <a:gd name="connsiteX9" fmla="*/ 380288 w 654702"/>
              <a:gd name="connsiteY9" fmla="*/ 427291 h 565922"/>
              <a:gd name="connsiteX10" fmla="*/ 291981 w 654702"/>
              <a:gd name="connsiteY10" fmla="*/ 390259 h 565922"/>
              <a:gd name="connsiteX11" fmla="*/ 160946 w 654702"/>
              <a:gd name="connsiteY11" fmla="*/ 401653 h 565922"/>
              <a:gd name="connsiteX12" fmla="*/ 24213 w 654702"/>
              <a:gd name="connsiteY12" fmla="*/ 307649 h 565922"/>
              <a:gd name="connsiteX13" fmla="*/ 15667 w 654702"/>
              <a:gd name="connsiteY13" fmla="*/ 173765 h 565922"/>
              <a:gd name="connsiteX14" fmla="*/ 47002 w 654702"/>
              <a:gd name="connsiteY14" fmla="*/ 122491 h 56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4702" h="565922">
                <a:moveTo>
                  <a:pt x="47002" y="122491"/>
                </a:moveTo>
                <a:cubicBezTo>
                  <a:pt x="63619" y="101127"/>
                  <a:pt x="83084" y="65518"/>
                  <a:pt x="115368" y="45578"/>
                </a:cubicBezTo>
                <a:cubicBezTo>
                  <a:pt x="147652" y="25638"/>
                  <a:pt x="184209" y="0"/>
                  <a:pt x="240706" y="2849"/>
                </a:cubicBezTo>
                <a:cubicBezTo>
                  <a:pt x="297203" y="5698"/>
                  <a:pt x="394056" y="15193"/>
                  <a:pt x="454351" y="62670"/>
                </a:cubicBezTo>
                <a:cubicBezTo>
                  <a:pt x="514646" y="110147"/>
                  <a:pt x="569244" y="237859"/>
                  <a:pt x="602478" y="287709"/>
                </a:cubicBezTo>
                <a:cubicBezTo>
                  <a:pt x="635712" y="337559"/>
                  <a:pt x="654702" y="327590"/>
                  <a:pt x="653753" y="361773"/>
                </a:cubicBezTo>
                <a:cubicBezTo>
                  <a:pt x="652804" y="395956"/>
                  <a:pt x="612448" y="460049"/>
                  <a:pt x="596781" y="492808"/>
                </a:cubicBezTo>
                <a:cubicBezTo>
                  <a:pt x="581114" y="525567"/>
                  <a:pt x="576841" y="550730"/>
                  <a:pt x="559749" y="558326"/>
                </a:cubicBezTo>
                <a:cubicBezTo>
                  <a:pt x="542658" y="565922"/>
                  <a:pt x="524142" y="560225"/>
                  <a:pt x="494232" y="538386"/>
                </a:cubicBezTo>
                <a:cubicBezTo>
                  <a:pt x="464322" y="516547"/>
                  <a:pt x="413996" y="451979"/>
                  <a:pt x="380288" y="427291"/>
                </a:cubicBezTo>
                <a:cubicBezTo>
                  <a:pt x="346580" y="402603"/>
                  <a:pt x="328538" y="394532"/>
                  <a:pt x="291981" y="390259"/>
                </a:cubicBezTo>
                <a:cubicBezTo>
                  <a:pt x="255424" y="385986"/>
                  <a:pt x="205574" y="415421"/>
                  <a:pt x="160946" y="401653"/>
                </a:cubicBezTo>
                <a:cubicBezTo>
                  <a:pt x="116318" y="387885"/>
                  <a:pt x="48426" y="345630"/>
                  <a:pt x="24213" y="307649"/>
                </a:cubicBezTo>
                <a:cubicBezTo>
                  <a:pt x="0" y="269668"/>
                  <a:pt x="12818" y="203675"/>
                  <a:pt x="15667" y="173765"/>
                </a:cubicBezTo>
                <a:cubicBezTo>
                  <a:pt x="18516" y="143855"/>
                  <a:pt x="30385" y="143856"/>
                  <a:pt x="47002" y="122491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5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3" name="円/楕円 21">
            <a:extLst>
              <a:ext uri="{FF2B5EF4-FFF2-40B4-BE49-F238E27FC236}">
                <a16:creationId xmlns:a16="http://schemas.microsoft.com/office/drawing/2014/main" id="{E26F4653-26BF-4236-8B34-20595D9E012B}"/>
              </a:ext>
            </a:extLst>
          </p:cNvPr>
          <p:cNvSpPr/>
          <p:nvPr/>
        </p:nvSpPr>
        <p:spPr bwMode="auto">
          <a:xfrm>
            <a:off x="1993334" y="2784635"/>
            <a:ext cx="294198" cy="51683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05D0DA1B-B4E8-4AAB-8989-35FE7A910A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641B21CB-D7E7-418A-92AC-635993EAF4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B5AF1073-D078-4665-BA44-D8D613FDA2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E4B15AA1-497A-4DB3-8595-423253F750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3574E0F9-C7AA-4366-8374-2D82E77944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02B02751-0A46-4319-813B-8C3B7BD3E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717028A3-04AD-4809-90A3-791A72A29B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35BFC2FA-A8E6-4A2A-89B2-E12C6EDE86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1FE5914F-8BA5-442E-85DB-50ACEFF95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038DACF7-28FF-41A4-BC7D-85AB17E064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2710FFCB-2FD8-4E1E-B12A-A5051EBA6C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8A5DC3BC-B9AD-4359-A2BB-C3361E1380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D15DBFDD-E7CF-4524-A1B7-99AA98F300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AB0B590E-3BB0-41F4-8376-643123A963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8B878CE3-CBBF-463F-89F7-6C4300F9C7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C0D1ED08-7F5C-4937-BF70-8B21AD6DE5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A0240B7B-6BB8-4414-8233-66C765E590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1EED0AAB-8E47-4BE9-917E-DA6118DD6C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DCE0516B-3EC1-4DB4-8694-40E2CE5661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776318DB-20FD-4DC4-81F0-EDF78E6C1F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EAA21516-D7F9-43CA-88D2-2ED04462C9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0DB59418-3E5B-4479-969E-E22BBFA4C8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3AC06520-1212-4904-8618-53C8BC6DA0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4E42F0DD-C4B0-464F-A231-53C651FDEF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ECA76287-D50E-49C5-9A3D-6D96AD7972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3E73A42E-D45C-4D9A-916C-3048072E8C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109" name="図 108">
            <a:extLst>
              <a:ext uri="{FF2B5EF4-FFF2-40B4-BE49-F238E27FC236}">
                <a16:creationId xmlns:a16="http://schemas.microsoft.com/office/drawing/2014/main" id="{0F1AAEBB-0BC3-4067-AE7D-645DFEF422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55" name="図 54" descr="探す, 座る, 暗い, 大きい が含まれている画像&#10;&#10;自動的に生成された説明">
            <a:extLst>
              <a:ext uri="{FF2B5EF4-FFF2-40B4-BE49-F238E27FC236}">
                <a16:creationId xmlns:a16="http://schemas.microsoft.com/office/drawing/2014/main" id="{8E266295-E280-4975-848D-A58182ACC3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408" y="5679428"/>
            <a:ext cx="637415" cy="495463"/>
          </a:xfrm>
          <a:prstGeom prst="rect">
            <a:avLst/>
          </a:prstGeom>
        </p:spPr>
      </p:pic>
      <p:sp>
        <p:nvSpPr>
          <p:cNvPr id="60" name="タイトル 1">
            <a:extLst>
              <a:ext uri="{FF2B5EF4-FFF2-40B4-BE49-F238E27FC236}">
                <a16:creationId xmlns:a16="http://schemas.microsoft.com/office/drawing/2014/main" id="{7DEA4F38-BEBB-458D-90E0-2E815243468F}"/>
              </a:ext>
            </a:extLst>
          </p:cNvPr>
          <p:cNvSpPr txBox="1">
            <a:spLocks/>
          </p:cNvSpPr>
          <p:nvPr/>
        </p:nvSpPr>
        <p:spPr bwMode="auto">
          <a:xfrm>
            <a:off x="3146158" y="0"/>
            <a:ext cx="3994683" cy="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ウイルス</a:t>
            </a: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は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 Narrow"/>
              <a:ea typeface="ＭＳ Ｐゴシック"/>
              <a:cs typeface="+mj-cs"/>
            </a:endParaRPr>
          </a:p>
        </p:txBody>
      </p:sp>
      <p:sp>
        <p:nvSpPr>
          <p:cNvPr id="62" name="タイトル 1">
            <a:extLst>
              <a:ext uri="{FF2B5EF4-FFF2-40B4-BE49-F238E27FC236}">
                <a16:creationId xmlns:a16="http://schemas.microsoft.com/office/drawing/2014/main" id="{040B3071-12A3-4C59-BF38-19A35A458C2A}"/>
              </a:ext>
            </a:extLst>
          </p:cNvPr>
          <p:cNvSpPr txBox="1">
            <a:spLocks/>
          </p:cNvSpPr>
          <p:nvPr/>
        </p:nvSpPr>
        <p:spPr bwMode="auto">
          <a:xfrm>
            <a:off x="1424218" y="662749"/>
            <a:ext cx="8862781" cy="124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　お　　　　　　　　  ふちゃく　　　　　　　   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せっしょく　　　もの　　　　かい</a:t>
            </a: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ＭＳ Ｐゴシック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落ちて付着して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接触（物を介）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j-cs"/>
              </a:rPr>
              <a:t>して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/>
              <a:ea typeface="ＭＳ Ｐゴシック"/>
              <a:cs typeface="+mj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4194108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6056">
        <p:fade/>
      </p:transition>
    </mc:Choice>
    <mc:Fallback xmlns="">
      <p:transition spd="med" advTm="160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4.07407E-6 C 0.03565 -4.07407E-6 0.06713 0.03172 0.10124 0.05371 C 0.14784 0.08311 0.17948 0.1507 0.2017 0.25787 C 0.21467 0.3301 0.21775 0.35996 0.21775 0.4321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0" y="215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4.07407E-6 C 0.0605 -4.07407E-6 0.10139 -0.00046 0.15865 0.03843 C 0.21528 0.07709 0.31791 0.12153 0.34183 0.23287 C 0.35016 0.31135 0.36482 0.36042 0.36482 0.43287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1" y="216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0.00046 C 0.05772 -0.00046 0.10325 -0.01851 0.15911 0.02107 C 0.21482 0.06065 0.2963 0.12639 0.33488 0.2375 C 0.34769 0.32315 0.34615 0.37686 0.34615 0.4523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9" y="224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4.07407E-6 L 0.0355 -4.07407E-6 C 0.05139 -4.07407E-6 0.07099 0.08889 0.07099 0.16112 L 0.07099 0.32246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9" y="161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0.00023 C 0.04321 -0.00023 0.08642 -0.00833 0.12717 0.03287 C 0.16775 0.07431 0.24414 0.1507 0.24414 0.24746 C 0.24414 0.31945 0.25957 0.35949 0.25957 0.4317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78" y="2155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0.00023 C 0.04183 -0.00023 0.2568 0.03496 0.32439 0.06737 C 0.43102 0.15024 0.46482 0.29352 0.47176 0.42176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80" y="2108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0.00023 C 0.0409 -0.00023 0.27269 0.0132 0.33056 0.04653 C 0.43642 0.14792 0.40525 0.42084 0.4051 0.49792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78" y="2490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0.00023 C 0.04075 -0.00023 0.21837 0.03658 0.27516 0.07338 C 0.3676 0.14815 0.37855 0.43241 0.373 0.5219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4" y="261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0.00046 C 0.04105 -0.00046 0.25417 0.03727 0.32902 0.08565 C 0.4375 0.18519 0.45371 0.41829 0.45309 0.50255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4" y="25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0.00092 C 0.04121 -0.00092 0.20078 0.02547 0.30386 0.05371 C 0.43195 0.0882 0.48951 0.17084 0.4997 0.25695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5" y="128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0.00023 C 0.04044 -0.00023 0.26034 0.05371 0.33627 0.09213 C 0.45417 0.16158 0.50818 0.27686 0.51744 0.39283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64" y="1965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4.07407E-6 C 0.03828 -4.07407E-6 0.16513 0.0169 0.25217 0.04074 C 0.32994 0.08635 0.41621 0.33542 0.43087 0.44514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3" y="2224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4.07407E-6 L 0.08226 -4.07407E-6 C 0.11899 -4.07407E-6 0.16451 0.13311 0.16451 0.24121 L 0.16451 0.48264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5" y="241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4.07407E-6 L 0.148 -4.07407E-6 C 0.2142 -4.07407E-6 0.29599 0.12732 0.29599 0.23079 L 0.29599 0.46181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9" y="230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4.07407E-6 C 0.04136 -4.07407E-6 0.09892 0.02176 0.14846 0.05718 C 0.19815 0.09283 0.24877 0.13519 0.29738 0.21297 C 0.32392 0.2926 0.32269 0.44283 0.32269 0.48473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7" y="2423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4.07407E-6 L 0.06806 -4.07407E-6 C 0.09846 -4.07407E-6 0.13612 0.11852 0.13612 0.21482 L 0.13612 0.42963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2148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4.07407E-6 L 0.13071 -4.07407E-6 C 0.1892 -4.07407E-6 0.26142 0.13334 0.26142 0.24167 L 0.26142 0.4833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1" y="24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4.07407E-6 L 0.10139 -4.07407E-6 C 0.14692 -4.07407E-6 0.20294 0.13681 0.20294 0.24815 L 0.20294 0.4963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2481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4.07407E-6 L 0.06204 -4.07407E-6 C 0.08982 -4.07407E-6 0.12408 0.13519 0.12408 0.24537 L 0.12408 0.49074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4" y="2453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4.07407E-6 L 0.04769 -4.07407E-6 C 0.06914 -4.07407E-6 0.09568 0.09699 0.09568 0.17593 L 0.09568 0.35209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4" y="1759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4.07407E-6 L 0.03843 -4.07407E-6 C 0.05571 -4.07407E-6 0.07701 0.11852 0.07701 0.21482 L 0.07701 0.42963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" y="214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4.07407E-6 L 0.02038 -4.07407E-6 C 0.02948 -4.07407E-6 0.0409 0.09885 0.0409 0.17963 L 0.0409 0.35949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" y="1796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0.00023 C 0.10031 -0.00023 0.37639 0.06297 0.4696 0.13033 C 0.56281 0.19769 0.55294 0.29422 0.55988 0.40487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4" y="2025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4.07407E-6 L 0.1247 -4.07407E-6 C 0.18071 -4.07407E-6 0.28025 0.04954 0.35371 0.11158 C 0.38967 0.1507 0.51559 0.26551 0.54321 0.32315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60" y="1615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0.00115 C 0.08874 -0.00115 0.22331 -0.00949 0.29892 0.0125 C 0.375 0.03449 0.3676 0.03449 0.45433 0.13056 C 0.49707 0.1801 0.5105 0.38264 0.51127 0.4632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2314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0.00046 C 0.10263 -0.00046 0.32809 0.02408 0.41065 0.10949 C 0.49321 0.19537 0.48241 0.39051 0.49507 0.5132 " pathEditMode="relative" rAng="0" ptsTypes="AAA">
                                      <p:cBhvr>
                                        <p:cTn id="6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3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837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7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4.07407E-6 L 0.03318 -0.0817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" y="-409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7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7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3 0.00394 C 0.00663 -0.07453 0.00787 -0.14699 0.02021 -0.21782 C 0.04213 -0.29537 0.09475 -0.4449 0.13703 -0.4618 " pathEditMode="relative" rAng="0" ptsTypes="AAA">
                                      <p:cBhvr>
                                        <p:cTn id="7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2" y="-2328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87 0.44514 C 0.43087 0.40186 0.42238 0.33033 0.45587 0.18704 C 0.49491 0.08681 0.52547 -0.00439 0.5767 -0.02986 " pathEditMode="relative" rAng="0" ptsTypes="AAA">
                                      <p:cBhvr>
                                        <p:cTn id="8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38" y="-2375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4198E-7 -2.96296E-6 L 8.64198E-7 -0.12569 C 0.01343 -0.30717 0.08981 -0.46065 0.15833 -0.45578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25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円/楕円 99">
            <a:extLst>
              <a:ext uri="{FF2B5EF4-FFF2-40B4-BE49-F238E27FC236}">
                <a16:creationId xmlns:a16="http://schemas.microsoft.com/office/drawing/2014/main" id="{3BACB566-A0E9-4C12-894B-4A6E894FEA1B}"/>
              </a:ext>
            </a:extLst>
          </p:cNvPr>
          <p:cNvSpPr/>
          <p:nvPr/>
        </p:nvSpPr>
        <p:spPr bwMode="auto">
          <a:xfrm>
            <a:off x="7635434" y="3383876"/>
            <a:ext cx="1620000" cy="1620000"/>
          </a:xfrm>
          <a:prstGeom prst="ellipse">
            <a:avLst/>
          </a:prstGeom>
          <a:solidFill>
            <a:srgbClr val="99CC00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CA456C3-2C24-4F4A-8772-4364D844CA5E}"/>
              </a:ext>
            </a:extLst>
          </p:cNvPr>
          <p:cNvSpPr/>
          <p:nvPr/>
        </p:nvSpPr>
        <p:spPr bwMode="auto">
          <a:xfrm>
            <a:off x="7635434" y="4206754"/>
            <a:ext cx="1620000" cy="2226365"/>
          </a:xfrm>
          <a:prstGeom prst="rect">
            <a:avLst/>
          </a:prstGeom>
          <a:solidFill>
            <a:srgbClr val="99CC00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9" name="円/楕円 91">
            <a:extLst>
              <a:ext uri="{FF2B5EF4-FFF2-40B4-BE49-F238E27FC236}">
                <a16:creationId xmlns:a16="http://schemas.microsoft.com/office/drawing/2014/main" id="{94EAFE76-8097-4B5F-8073-A318FAB14E8D}"/>
              </a:ext>
            </a:extLst>
          </p:cNvPr>
          <p:cNvSpPr/>
          <p:nvPr/>
        </p:nvSpPr>
        <p:spPr bwMode="auto">
          <a:xfrm>
            <a:off x="7629904" y="1777712"/>
            <a:ext cx="1598211" cy="1439187"/>
          </a:xfrm>
          <a:prstGeom prst="ellipse">
            <a:avLst/>
          </a:prstGeom>
          <a:solidFill>
            <a:srgbClr val="99CC00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" name="フリーフォーム 97">
            <a:extLst>
              <a:ext uri="{FF2B5EF4-FFF2-40B4-BE49-F238E27FC236}">
                <a16:creationId xmlns:a16="http://schemas.microsoft.com/office/drawing/2014/main" id="{E7CE3BED-2A09-4A8B-B9C1-C8C805E12057}"/>
              </a:ext>
            </a:extLst>
          </p:cNvPr>
          <p:cNvSpPr/>
          <p:nvPr/>
        </p:nvSpPr>
        <p:spPr bwMode="auto">
          <a:xfrm>
            <a:off x="6388652" y="3416925"/>
            <a:ext cx="1535927" cy="1584960"/>
          </a:xfrm>
          <a:custGeom>
            <a:avLst/>
            <a:gdLst>
              <a:gd name="connsiteX0" fmla="*/ 1212574 w 1535927"/>
              <a:gd name="connsiteY0" fmla="*/ 1346421 h 1584960"/>
              <a:gd name="connsiteX1" fmla="*/ 942230 w 1535927"/>
              <a:gd name="connsiteY1" fmla="*/ 1179444 h 1584960"/>
              <a:gd name="connsiteX2" fmla="*/ 608275 w 1535927"/>
              <a:gd name="connsiteY2" fmla="*/ 853440 h 1584960"/>
              <a:gd name="connsiteX3" fmla="*/ 385638 w 1535927"/>
              <a:gd name="connsiteY3" fmla="*/ 543339 h 1584960"/>
              <a:gd name="connsiteX4" fmla="*/ 353833 w 1535927"/>
              <a:gd name="connsiteY4" fmla="*/ 312751 h 1584960"/>
              <a:gd name="connsiteX5" fmla="*/ 234564 w 1535927"/>
              <a:gd name="connsiteY5" fmla="*/ 137823 h 1584960"/>
              <a:gd name="connsiteX6" fmla="*/ 91440 w 1535927"/>
              <a:gd name="connsiteY6" fmla="*/ 18553 h 1584960"/>
              <a:gd name="connsiteX7" fmla="*/ 27830 w 1535927"/>
              <a:gd name="connsiteY7" fmla="*/ 50358 h 1584960"/>
              <a:gd name="connsiteX8" fmla="*/ 3976 w 1535927"/>
              <a:gd name="connsiteY8" fmla="*/ 320703 h 1584960"/>
              <a:gd name="connsiteX9" fmla="*/ 51684 w 1535927"/>
              <a:gd name="connsiteY9" fmla="*/ 567193 h 1584960"/>
              <a:gd name="connsiteX10" fmla="*/ 242515 w 1535927"/>
              <a:gd name="connsiteY10" fmla="*/ 758024 h 1584960"/>
              <a:gd name="connsiteX11" fmla="*/ 632129 w 1535927"/>
              <a:gd name="connsiteY11" fmla="*/ 1163541 h 1584960"/>
              <a:gd name="connsiteX12" fmla="*/ 974035 w 1535927"/>
              <a:gd name="connsiteY12" fmla="*/ 1497496 h 1584960"/>
              <a:gd name="connsiteX13" fmla="*/ 1252331 w 1535927"/>
              <a:gd name="connsiteY13" fmla="*/ 1577009 h 1584960"/>
              <a:gd name="connsiteX14" fmla="*/ 1506772 w 1535927"/>
              <a:gd name="connsiteY14" fmla="*/ 1545204 h 1584960"/>
              <a:gd name="connsiteX15" fmla="*/ 1427259 w 1535927"/>
              <a:gd name="connsiteY15" fmla="*/ 1394129 h 1584960"/>
              <a:gd name="connsiteX16" fmla="*/ 1212574 w 1535927"/>
              <a:gd name="connsiteY16" fmla="*/ 1346421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5927" h="1584960">
                <a:moveTo>
                  <a:pt x="1212574" y="1346421"/>
                </a:moveTo>
                <a:cubicBezTo>
                  <a:pt x="1131736" y="1310640"/>
                  <a:pt x="1042947" y="1261608"/>
                  <a:pt x="942230" y="1179444"/>
                </a:cubicBezTo>
                <a:cubicBezTo>
                  <a:pt x="841514" y="1097281"/>
                  <a:pt x="701040" y="959457"/>
                  <a:pt x="608275" y="853440"/>
                </a:cubicBezTo>
                <a:cubicBezTo>
                  <a:pt x="515510" y="747423"/>
                  <a:pt x="428045" y="633454"/>
                  <a:pt x="385638" y="543339"/>
                </a:cubicBezTo>
                <a:cubicBezTo>
                  <a:pt x="343231" y="453224"/>
                  <a:pt x="379012" y="380337"/>
                  <a:pt x="353833" y="312751"/>
                </a:cubicBezTo>
                <a:cubicBezTo>
                  <a:pt x="328654" y="245165"/>
                  <a:pt x="278296" y="186856"/>
                  <a:pt x="234564" y="137823"/>
                </a:cubicBezTo>
                <a:cubicBezTo>
                  <a:pt x="190832" y="88790"/>
                  <a:pt x="125896" y="33130"/>
                  <a:pt x="91440" y="18553"/>
                </a:cubicBezTo>
                <a:cubicBezTo>
                  <a:pt x="56984" y="3976"/>
                  <a:pt x="42407" y="0"/>
                  <a:pt x="27830" y="50358"/>
                </a:cubicBezTo>
                <a:cubicBezTo>
                  <a:pt x="13253" y="100716"/>
                  <a:pt x="0" y="234564"/>
                  <a:pt x="3976" y="320703"/>
                </a:cubicBezTo>
                <a:cubicBezTo>
                  <a:pt x="7952" y="406842"/>
                  <a:pt x="11928" y="494306"/>
                  <a:pt x="51684" y="567193"/>
                </a:cubicBezTo>
                <a:cubicBezTo>
                  <a:pt x="91440" y="640080"/>
                  <a:pt x="145774" y="658633"/>
                  <a:pt x="242515" y="758024"/>
                </a:cubicBezTo>
                <a:cubicBezTo>
                  <a:pt x="339256" y="857415"/>
                  <a:pt x="510209" y="1040296"/>
                  <a:pt x="632129" y="1163541"/>
                </a:cubicBezTo>
                <a:cubicBezTo>
                  <a:pt x="754049" y="1286786"/>
                  <a:pt x="870668" y="1428585"/>
                  <a:pt x="974035" y="1497496"/>
                </a:cubicBezTo>
                <a:cubicBezTo>
                  <a:pt x="1077402" y="1566407"/>
                  <a:pt x="1163542" y="1569058"/>
                  <a:pt x="1252331" y="1577009"/>
                </a:cubicBezTo>
                <a:cubicBezTo>
                  <a:pt x="1341120" y="1584960"/>
                  <a:pt x="1477617" y="1575684"/>
                  <a:pt x="1506772" y="1545204"/>
                </a:cubicBezTo>
                <a:cubicBezTo>
                  <a:pt x="1535927" y="1514724"/>
                  <a:pt x="1474967" y="1429910"/>
                  <a:pt x="1427259" y="1394129"/>
                </a:cubicBezTo>
                <a:cubicBezTo>
                  <a:pt x="1379551" y="1358348"/>
                  <a:pt x="1293412" y="1382202"/>
                  <a:pt x="1212574" y="1346421"/>
                </a:cubicBezTo>
                <a:close/>
              </a:path>
            </a:pathLst>
          </a:custGeom>
          <a:solidFill>
            <a:srgbClr val="99CC00"/>
          </a:solidFill>
          <a:ln w="57150" cap="flat" cmpd="sng" algn="ctr">
            <a:solidFill>
              <a:srgbClr val="99CC00">
                <a:alpha val="1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2" name="フリーフォーム 65">
            <a:extLst>
              <a:ext uri="{FF2B5EF4-FFF2-40B4-BE49-F238E27FC236}">
                <a16:creationId xmlns:a16="http://schemas.microsoft.com/office/drawing/2014/main" id="{A584A834-1F51-40B3-AFAE-785CBFD95B6C}"/>
              </a:ext>
            </a:extLst>
          </p:cNvPr>
          <p:cNvSpPr/>
          <p:nvPr/>
        </p:nvSpPr>
        <p:spPr bwMode="auto">
          <a:xfrm flipH="1">
            <a:off x="6844455" y="4005467"/>
            <a:ext cx="1962101" cy="2006360"/>
          </a:xfrm>
          <a:custGeom>
            <a:avLst/>
            <a:gdLst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11425 w 2011679"/>
              <a:gd name="connsiteY21" fmla="*/ 583095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55866 h 1994453"/>
              <a:gd name="connsiteX1" fmla="*/ 589721 w 2011679"/>
              <a:gd name="connsiteY1" fmla="*/ 254442 h 1994453"/>
              <a:gd name="connsiteX2" fmla="*/ 748747 w 2011679"/>
              <a:gd name="connsiteY2" fmla="*/ 63611 h 1994453"/>
              <a:gd name="connsiteX3" fmla="*/ 1019091 w 2011679"/>
              <a:gd name="connsiteY3" fmla="*/ 15903 h 1994453"/>
              <a:gd name="connsiteX4" fmla="*/ 1122458 w 2011679"/>
              <a:gd name="connsiteY4" fmla="*/ 159026 h 1994453"/>
              <a:gd name="connsiteX5" fmla="*/ 693088 w 2011679"/>
              <a:gd name="connsiteY5" fmla="*/ 715618 h 1994453"/>
              <a:gd name="connsiteX6" fmla="*/ 478402 w 2011679"/>
              <a:gd name="connsiteY6" fmla="*/ 1057524 h 1994453"/>
              <a:gd name="connsiteX7" fmla="*/ 502256 w 2011679"/>
              <a:gd name="connsiteY7" fmla="*/ 1240404 h 1994453"/>
              <a:gd name="connsiteX8" fmla="*/ 573818 w 2011679"/>
              <a:gd name="connsiteY8" fmla="*/ 1280160 h 1994453"/>
              <a:gd name="connsiteX9" fmla="*/ 899822 w 2011679"/>
              <a:gd name="connsiteY9" fmla="*/ 1415333 h 1994453"/>
              <a:gd name="connsiteX10" fmla="*/ 1559780 w 2011679"/>
              <a:gd name="connsiteY10" fmla="*/ 1622066 h 1994453"/>
              <a:gd name="connsiteX11" fmla="*/ 1869881 w 2011679"/>
              <a:gd name="connsiteY11" fmla="*/ 1741336 h 1994453"/>
              <a:gd name="connsiteX12" fmla="*/ 1949394 w 2011679"/>
              <a:gd name="connsiteY12" fmla="*/ 1892411 h 1994453"/>
              <a:gd name="connsiteX13" fmla="*/ 1846027 w 2011679"/>
              <a:gd name="connsiteY13" fmla="*/ 1971924 h 1994453"/>
              <a:gd name="connsiteX14" fmla="*/ 955481 w 2011679"/>
              <a:gd name="connsiteY14" fmla="*/ 1757239 h 1994453"/>
              <a:gd name="connsiteX15" fmla="*/ 319376 w 2011679"/>
              <a:gd name="connsiteY15" fmla="*/ 1558456 h 1994453"/>
              <a:gd name="connsiteX16" fmla="*/ 64935 w 2011679"/>
              <a:gd name="connsiteY16" fmla="*/ 1383527 h 1994453"/>
              <a:gd name="connsiteX17" fmla="*/ 9276 w 2011679"/>
              <a:gd name="connsiteY17" fmla="*/ 1168842 h 1994453"/>
              <a:gd name="connsiteX18" fmla="*/ 120594 w 2011679"/>
              <a:gd name="connsiteY18" fmla="*/ 898498 h 1994453"/>
              <a:gd name="connsiteX19" fmla="*/ 295522 w 2011679"/>
              <a:gd name="connsiteY19" fmla="*/ 644056 h 1994453"/>
              <a:gd name="connsiteX20" fmla="*/ 361431 w 2011679"/>
              <a:gd name="connsiteY20" fmla="*/ 555866 h 1994453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73818 w 2011679"/>
              <a:gd name="connsiteY7" fmla="*/ 1287304 h 2001597"/>
              <a:gd name="connsiteX8" fmla="*/ 899822 w 2011679"/>
              <a:gd name="connsiteY8" fmla="*/ 1422477 h 2001597"/>
              <a:gd name="connsiteX9" fmla="*/ 1559780 w 2011679"/>
              <a:gd name="connsiteY9" fmla="*/ 1629210 h 2001597"/>
              <a:gd name="connsiteX10" fmla="*/ 1869881 w 2011679"/>
              <a:gd name="connsiteY10" fmla="*/ 1748480 h 2001597"/>
              <a:gd name="connsiteX11" fmla="*/ 1949394 w 2011679"/>
              <a:gd name="connsiteY11" fmla="*/ 1899555 h 2001597"/>
              <a:gd name="connsiteX12" fmla="*/ 1846027 w 2011679"/>
              <a:gd name="connsiteY12" fmla="*/ 1979068 h 2001597"/>
              <a:gd name="connsiteX13" fmla="*/ 955481 w 2011679"/>
              <a:gd name="connsiteY13" fmla="*/ 1764383 h 2001597"/>
              <a:gd name="connsiteX14" fmla="*/ 319376 w 2011679"/>
              <a:gd name="connsiteY14" fmla="*/ 1565600 h 2001597"/>
              <a:gd name="connsiteX15" fmla="*/ 64935 w 2011679"/>
              <a:gd name="connsiteY15" fmla="*/ 1390671 h 2001597"/>
              <a:gd name="connsiteX16" fmla="*/ 9276 w 2011679"/>
              <a:gd name="connsiteY16" fmla="*/ 1175986 h 2001597"/>
              <a:gd name="connsiteX17" fmla="*/ 120594 w 2011679"/>
              <a:gd name="connsiteY17" fmla="*/ 905642 h 2001597"/>
              <a:gd name="connsiteX18" fmla="*/ 295522 w 2011679"/>
              <a:gd name="connsiteY18" fmla="*/ 651200 h 2001597"/>
              <a:gd name="connsiteX19" fmla="*/ 361431 w 2011679"/>
              <a:gd name="connsiteY19" fmla="*/ 563010 h 2001597"/>
              <a:gd name="connsiteX0" fmla="*/ 361431 w 1962101"/>
              <a:gd name="connsiteY0" fmla="*/ 563010 h 2006360"/>
              <a:gd name="connsiteX1" fmla="*/ 589721 w 1962101"/>
              <a:gd name="connsiteY1" fmla="*/ 261586 h 2006360"/>
              <a:gd name="connsiteX2" fmla="*/ 748747 w 1962101"/>
              <a:gd name="connsiteY2" fmla="*/ 70755 h 2006360"/>
              <a:gd name="connsiteX3" fmla="*/ 978610 w 1962101"/>
              <a:gd name="connsiteY3" fmla="*/ 15903 h 2006360"/>
              <a:gd name="connsiteX4" fmla="*/ 1122458 w 1962101"/>
              <a:gd name="connsiteY4" fmla="*/ 166170 h 2006360"/>
              <a:gd name="connsiteX5" fmla="*/ 693088 w 1962101"/>
              <a:gd name="connsiteY5" fmla="*/ 722762 h 2006360"/>
              <a:gd name="connsiteX6" fmla="*/ 478402 w 1962101"/>
              <a:gd name="connsiteY6" fmla="*/ 1064668 h 2006360"/>
              <a:gd name="connsiteX7" fmla="*/ 573818 w 1962101"/>
              <a:gd name="connsiteY7" fmla="*/ 1287304 h 2006360"/>
              <a:gd name="connsiteX8" fmla="*/ 899822 w 1962101"/>
              <a:gd name="connsiteY8" fmla="*/ 1422477 h 2006360"/>
              <a:gd name="connsiteX9" fmla="*/ 1559780 w 1962101"/>
              <a:gd name="connsiteY9" fmla="*/ 1629210 h 2006360"/>
              <a:gd name="connsiteX10" fmla="*/ 1869881 w 1962101"/>
              <a:gd name="connsiteY10" fmla="*/ 1748480 h 2006360"/>
              <a:gd name="connsiteX11" fmla="*/ 1949394 w 1962101"/>
              <a:gd name="connsiteY11" fmla="*/ 1899555 h 2006360"/>
              <a:gd name="connsiteX12" fmla="*/ 1793639 w 1962101"/>
              <a:gd name="connsiteY12" fmla="*/ 1983831 h 2006360"/>
              <a:gd name="connsiteX13" fmla="*/ 955481 w 1962101"/>
              <a:gd name="connsiteY13" fmla="*/ 1764383 h 2006360"/>
              <a:gd name="connsiteX14" fmla="*/ 319376 w 1962101"/>
              <a:gd name="connsiteY14" fmla="*/ 1565600 h 2006360"/>
              <a:gd name="connsiteX15" fmla="*/ 64935 w 1962101"/>
              <a:gd name="connsiteY15" fmla="*/ 1390671 h 2006360"/>
              <a:gd name="connsiteX16" fmla="*/ 9276 w 1962101"/>
              <a:gd name="connsiteY16" fmla="*/ 1175986 h 2006360"/>
              <a:gd name="connsiteX17" fmla="*/ 120594 w 1962101"/>
              <a:gd name="connsiteY17" fmla="*/ 905642 h 2006360"/>
              <a:gd name="connsiteX18" fmla="*/ 295522 w 1962101"/>
              <a:gd name="connsiteY18" fmla="*/ 651200 h 2006360"/>
              <a:gd name="connsiteX19" fmla="*/ 361431 w 1962101"/>
              <a:gd name="connsiteY19" fmla="*/ 563010 h 200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62101" h="2006360">
                <a:moveTo>
                  <a:pt x="361431" y="563010"/>
                </a:moveTo>
                <a:lnTo>
                  <a:pt x="589721" y="261586"/>
                </a:lnTo>
                <a:cubicBezTo>
                  <a:pt x="662608" y="172797"/>
                  <a:pt x="683932" y="111702"/>
                  <a:pt x="748747" y="70755"/>
                </a:cubicBezTo>
                <a:cubicBezTo>
                  <a:pt x="813562" y="29808"/>
                  <a:pt x="916325" y="0"/>
                  <a:pt x="978610" y="15903"/>
                </a:cubicBezTo>
                <a:cubicBezTo>
                  <a:pt x="1040895" y="31806"/>
                  <a:pt x="1170045" y="48360"/>
                  <a:pt x="1122458" y="166170"/>
                </a:cubicBezTo>
                <a:cubicBezTo>
                  <a:pt x="1074871" y="283980"/>
                  <a:pt x="800431" y="573012"/>
                  <a:pt x="693088" y="722762"/>
                </a:cubicBezTo>
                <a:cubicBezTo>
                  <a:pt x="585745" y="872512"/>
                  <a:pt x="498280" y="970578"/>
                  <a:pt x="478402" y="1064668"/>
                </a:cubicBezTo>
                <a:cubicBezTo>
                  <a:pt x="458524" y="1158758"/>
                  <a:pt x="503581" y="1227669"/>
                  <a:pt x="573818" y="1287304"/>
                </a:cubicBezTo>
                <a:cubicBezTo>
                  <a:pt x="644055" y="1346939"/>
                  <a:pt x="735495" y="1365493"/>
                  <a:pt x="899822" y="1422477"/>
                </a:cubicBezTo>
                <a:cubicBezTo>
                  <a:pt x="1064149" y="1479461"/>
                  <a:pt x="1398104" y="1574876"/>
                  <a:pt x="1559780" y="1629210"/>
                </a:cubicBezTo>
                <a:cubicBezTo>
                  <a:pt x="1721456" y="1683544"/>
                  <a:pt x="1804945" y="1703423"/>
                  <a:pt x="1869881" y="1748480"/>
                </a:cubicBezTo>
                <a:cubicBezTo>
                  <a:pt x="1934817" y="1793537"/>
                  <a:pt x="1962101" y="1860330"/>
                  <a:pt x="1949394" y="1899555"/>
                </a:cubicBezTo>
                <a:cubicBezTo>
                  <a:pt x="1936687" y="1938780"/>
                  <a:pt x="1959291" y="2006360"/>
                  <a:pt x="1793639" y="1983831"/>
                </a:cubicBezTo>
                <a:cubicBezTo>
                  <a:pt x="1627987" y="1961302"/>
                  <a:pt x="1201192" y="1834088"/>
                  <a:pt x="955481" y="1764383"/>
                </a:cubicBezTo>
                <a:cubicBezTo>
                  <a:pt x="709770" y="1694678"/>
                  <a:pt x="467800" y="1627885"/>
                  <a:pt x="319376" y="1565600"/>
                </a:cubicBezTo>
                <a:cubicBezTo>
                  <a:pt x="170952" y="1503315"/>
                  <a:pt x="116618" y="1455607"/>
                  <a:pt x="64935" y="1390671"/>
                </a:cubicBezTo>
                <a:cubicBezTo>
                  <a:pt x="13252" y="1325735"/>
                  <a:pt x="0" y="1256824"/>
                  <a:pt x="9276" y="1175986"/>
                </a:cubicBezTo>
                <a:cubicBezTo>
                  <a:pt x="18552" y="1095148"/>
                  <a:pt x="72886" y="993106"/>
                  <a:pt x="120594" y="905642"/>
                </a:cubicBezTo>
                <a:cubicBezTo>
                  <a:pt x="168302" y="818178"/>
                  <a:pt x="295522" y="651200"/>
                  <a:pt x="295522" y="651200"/>
                </a:cubicBezTo>
                <a:lnTo>
                  <a:pt x="361431" y="563010"/>
                </a:lnTo>
                <a:close/>
              </a:path>
            </a:pathLst>
          </a:custGeom>
          <a:solidFill>
            <a:srgbClr val="99CC00"/>
          </a:solidFill>
          <a:ln w="47625" cap="flat" cmpd="sng" algn="ctr">
            <a:solidFill>
              <a:schemeClr val="tx1">
                <a:alpha val="4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3" name="フリーフォーム 66">
            <a:extLst>
              <a:ext uri="{FF2B5EF4-FFF2-40B4-BE49-F238E27FC236}">
                <a16:creationId xmlns:a16="http://schemas.microsoft.com/office/drawing/2014/main" id="{EBF2F9E3-2E7B-4F3F-A4F2-CB6A3BA01455}"/>
              </a:ext>
            </a:extLst>
          </p:cNvPr>
          <p:cNvSpPr/>
          <p:nvPr/>
        </p:nvSpPr>
        <p:spPr bwMode="auto">
          <a:xfrm flipH="1">
            <a:off x="6149314" y="5756671"/>
            <a:ext cx="731440" cy="529035"/>
          </a:xfrm>
          <a:custGeom>
            <a:avLst/>
            <a:gdLst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79834 w 731440"/>
              <a:gd name="connsiteY4" fmla="*/ 90884 h 518716"/>
              <a:gd name="connsiteX5" fmla="*/ 522684 w 731440"/>
              <a:gd name="connsiteY5" fmla="*/ 159940 h 518716"/>
              <a:gd name="connsiteX6" fmla="*/ 429816 w 731440"/>
              <a:gd name="connsiteY6" fmla="*/ 164703 h 518716"/>
              <a:gd name="connsiteX7" fmla="*/ 398859 w 731440"/>
              <a:gd name="connsiteY7" fmla="*/ 159940 h 518716"/>
              <a:gd name="connsiteX8" fmla="*/ 522684 w 731440"/>
              <a:gd name="connsiteY8" fmla="*/ 200422 h 518716"/>
              <a:gd name="connsiteX9" fmla="*/ 672703 w 731440"/>
              <a:gd name="connsiteY9" fmla="*/ 200422 h 518716"/>
              <a:gd name="connsiteX10" fmla="*/ 729853 w 731440"/>
              <a:gd name="connsiteY10" fmla="*/ 283765 h 518716"/>
              <a:gd name="connsiteX11" fmla="*/ 663178 w 731440"/>
              <a:gd name="connsiteY11" fmla="*/ 469503 h 518716"/>
              <a:gd name="connsiteX12" fmla="*/ 513159 w 731440"/>
              <a:gd name="connsiteY12" fmla="*/ 514747 h 518716"/>
              <a:gd name="connsiteX13" fmla="*/ 263128 w 731440"/>
              <a:gd name="connsiteY13" fmla="*/ 445690 h 518716"/>
              <a:gd name="connsiteX14" fmla="*/ 86916 w 731440"/>
              <a:gd name="connsiteY14" fmla="*/ 302815 h 518716"/>
              <a:gd name="connsiteX15" fmla="*/ 13097 w 731440"/>
              <a:gd name="connsiteY15" fmla="*/ 195659 h 518716"/>
              <a:gd name="connsiteX16" fmla="*/ 32147 w 731440"/>
              <a:gd name="connsiteY16" fmla="*/ 69453 h 518716"/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22684 w 731440"/>
              <a:gd name="connsiteY4" fmla="*/ 159940 h 518716"/>
              <a:gd name="connsiteX5" fmla="*/ 429816 w 731440"/>
              <a:gd name="connsiteY5" fmla="*/ 164703 h 518716"/>
              <a:gd name="connsiteX6" fmla="*/ 398859 w 731440"/>
              <a:gd name="connsiteY6" fmla="*/ 159940 h 518716"/>
              <a:gd name="connsiteX7" fmla="*/ 522684 w 731440"/>
              <a:gd name="connsiteY7" fmla="*/ 200422 h 518716"/>
              <a:gd name="connsiteX8" fmla="*/ 672703 w 731440"/>
              <a:gd name="connsiteY8" fmla="*/ 200422 h 518716"/>
              <a:gd name="connsiteX9" fmla="*/ 729853 w 731440"/>
              <a:gd name="connsiteY9" fmla="*/ 283765 h 518716"/>
              <a:gd name="connsiteX10" fmla="*/ 663178 w 731440"/>
              <a:gd name="connsiteY10" fmla="*/ 469503 h 518716"/>
              <a:gd name="connsiteX11" fmla="*/ 513159 w 731440"/>
              <a:gd name="connsiteY11" fmla="*/ 514747 h 518716"/>
              <a:gd name="connsiteX12" fmla="*/ 263128 w 731440"/>
              <a:gd name="connsiteY12" fmla="*/ 445690 h 518716"/>
              <a:gd name="connsiteX13" fmla="*/ 86916 w 731440"/>
              <a:gd name="connsiteY13" fmla="*/ 302815 h 518716"/>
              <a:gd name="connsiteX14" fmla="*/ 13097 w 731440"/>
              <a:gd name="connsiteY14" fmla="*/ 195659 h 518716"/>
              <a:gd name="connsiteX15" fmla="*/ 32147 w 731440"/>
              <a:gd name="connsiteY15" fmla="*/ 69453 h 518716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0644 h 519907"/>
              <a:gd name="connsiteX1" fmla="*/ 86916 w 731440"/>
              <a:gd name="connsiteY1" fmla="*/ 11113 h 519907"/>
              <a:gd name="connsiteX2" fmla="*/ 315516 w 731440"/>
              <a:gd name="connsiteY2" fmla="*/ 11113 h 519907"/>
              <a:gd name="connsiteX3" fmla="*/ 379809 w 731440"/>
              <a:gd name="connsiteY3" fmla="*/ 15875 h 519907"/>
              <a:gd name="connsiteX4" fmla="*/ 434578 w 731440"/>
              <a:gd name="connsiteY4" fmla="*/ 106362 h 519907"/>
              <a:gd name="connsiteX5" fmla="*/ 429816 w 731440"/>
              <a:gd name="connsiteY5" fmla="*/ 165894 h 519907"/>
              <a:gd name="connsiteX6" fmla="*/ 398859 w 731440"/>
              <a:gd name="connsiteY6" fmla="*/ 161131 h 519907"/>
              <a:gd name="connsiteX7" fmla="*/ 522684 w 731440"/>
              <a:gd name="connsiteY7" fmla="*/ 201613 h 519907"/>
              <a:gd name="connsiteX8" fmla="*/ 672703 w 731440"/>
              <a:gd name="connsiteY8" fmla="*/ 201613 h 519907"/>
              <a:gd name="connsiteX9" fmla="*/ 729853 w 731440"/>
              <a:gd name="connsiteY9" fmla="*/ 284956 h 519907"/>
              <a:gd name="connsiteX10" fmla="*/ 663178 w 731440"/>
              <a:gd name="connsiteY10" fmla="*/ 470694 h 519907"/>
              <a:gd name="connsiteX11" fmla="*/ 513159 w 731440"/>
              <a:gd name="connsiteY11" fmla="*/ 515938 h 519907"/>
              <a:gd name="connsiteX12" fmla="*/ 263128 w 731440"/>
              <a:gd name="connsiteY12" fmla="*/ 446881 h 519907"/>
              <a:gd name="connsiteX13" fmla="*/ 86916 w 731440"/>
              <a:gd name="connsiteY13" fmla="*/ 304006 h 519907"/>
              <a:gd name="connsiteX14" fmla="*/ 13097 w 731440"/>
              <a:gd name="connsiteY14" fmla="*/ 196850 h 519907"/>
              <a:gd name="connsiteX15" fmla="*/ 32147 w 731440"/>
              <a:gd name="connsiteY15" fmla="*/ 70644 h 519907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36960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1756 h 531019"/>
              <a:gd name="connsiteX1" fmla="*/ 86916 w 731440"/>
              <a:gd name="connsiteY1" fmla="*/ 22225 h 531019"/>
              <a:gd name="connsiteX2" fmla="*/ 315516 w 731440"/>
              <a:gd name="connsiteY2" fmla="*/ 22225 h 531019"/>
              <a:gd name="connsiteX3" fmla="*/ 379809 w 731440"/>
              <a:gd name="connsiteY3" fmla="*/ 26987 h 531019"/>
              <a:gd name="connsiteX4" fmla="*/ 436960 w 731440"/>
              <a:gd name="connsiteY4" fmla="*/ 184150 h 531019"/>
              <a:gd name="connsiteX5" fmla="*/ 398859 w 731440"/>
              <a:gd name="connsiteY5" fmla="*/ 172243 h 531019"/>
              <a:gd name="connsiteX6" fmla="*/ 522684 w 731440"/>
              <a:gd name="connsiteY6" fmla="*/ 212725 h 531019"/>
              <a:gd name="connsiteX7" fmla="*/ 672703 w 731440"/>
              <a:gd name="connsiteY7" fmla="*/ 212725 h 531019"/>
              <a:gd name="connsiteX8" fmla="*/ 729853 w 731440"/>
              <a:gd name="connsiteY8" fmla="*/ 296068 h 531019"/>
              <a:gd name="connsiteX9" fmla="*/ 663178 w 731440"/>
              <a:gd name="connsiteY9" fmla="*/ 481806 h 531019"/>
              <a:gd name="connsiteX10" fmla="*/ 513159 w 731440"/>
              <a:gd name="connsiteY10" fmla="*/ 527050 h 531019"/>
              <a:gd name="connsiteX11" fmla="*/ 263128 w 731440"/>
              <a:gd name="connsiteY11" fmla="*/ 457993 h 531019"/>
              <a:gd name="connsiteX12" fmla="*/ 86916 w 731440"/>
              <a:gd name="connsiteY12" fmla="*/ 315118 h 531019"/>
              <a:gd name="connsiteX13" fmla="*/ 13097 w 731440"/>
              <a:gd name="connsiteY13" fmla="*/ 207962 h 531019"/>
              <a:gd name="connsiteX14" fmla="*/ 32147 w 731440"/>
              <a:gd name="connsiteY14" fmla="*/ 81756 h 531019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398859 w 731440"/>
              <a:gd name="connsiteY4" fmla="*/ 170259 h 529035"/>
              <a:gd name="connsiteX5" fmla="*/ 522684 w 731440"/>
              <a:gd name="connsiteY5" fmla="*/ 210741 h 529035"/>
              <a:gd name="connsiteX6" fmla="*/ 672703 w 731440"/>
              <a:gd name="connsiteY6" fmla="*/ 210741 h 529035"/>
              <a:gd name="connsiteX7" fmla="*/ 729853 w 731440"/>
              <a:gd name="connsiteY7" fmla="*/ 294084 h 529035"/>
              <a:gd name="connsiteX8" fmla="*/ 663178 w 731440"/>
              <a:gd name="connsiteY8" fmla="*/ 479822 h 529035"/>
              <a:gd name="connsiteX9" fmla="*/ 513159 w 731440"/>
              <a:gd name="connsiteY9" fmla="*/ 525066 h 529035"/>
              <a:gd name="connsiteX10" fmla="*/ 263128 w 731440"/>
              <a:gd name="connsiteY10" fmla="*/ 456009 h 529035"/>
              <a:gd name="connsiteX11" fmla="*/ 86916 w 731440"/>
              <a:gd name="connsiteY11" fmla="*/ 313134 h 529035"/>
              <a:gd name="connsiteX12" fmla="*/ 13097 w 731440"/>
              <a:gd name="connsiteY12" fmla="*/ 205978 h 529035"/>
              <a:gd name="connsiteX13" fmla="*/ 32147 w 731440"/>
              <a:gd name="connsiteY13" fmla="*/ 79772 h 5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1440" h="529035">
                <a:moveTo>
                  <a:pt x="32147" y="79772"/>
                </a:moveTo>
                <a:cubicBezTo>
                  <a:pt x="44450" y="48816"/>
                  <a:pt x="39688" y="30163"/>
                  <a:pt x="86916" y="20241"/>
                </a:cubicBezTo>
                <a:cubicBezTo>
                  <a:pt x="134144" y="10319"/>
                  <a:pt x="266701" y="19447"/>
                  <a:pt x="315516" y="20241"/>
                </a:cubicBezTo>
                <a:cubicBezTo>
                  <a:pt x="364331" y="21035"/>
                  <a:pt x="365918" y="0"/>
                  <a:pt x="379809" y="25003"/>
                </a:cubicBezTo>
                <a:cubicBezTo>
                  <a:pt x="393700" y="50006"/>
                  <a:pt x="375047" y="139303"/>
                  <a:pt x="398859" y="170259"/>
                </a:cubicBezTo>
                <a:cubicBezTo>
                  <a:pt x="422672" y="201215"/>
                  <a:pt x="477043" y="203994"/>
                  <a:pt x="522684" y="210741"/>
                </a:cubicBezTo>
                <a:cubicBezTo>
                  <a:pt x="568325" y="217488"/>
                  <a:pt x="638175" y="196851"/>
                  <a:pt x="672703" y="210741"/>
                </a:cubicBezTo>
                <a:cubicBezTo>
                  <a:pt x="707231" y="224631"/>
                  <a:pt x="731440" y="249237"/>
                  <a:pt x="729853" y="294084"/>
                </a:cubicBezTo>
                <a:cubicBezTo>
                  <a:pt x="728266" y="338931"/>
                  <a:pt x="699294" y="441325"/>
                  <a:pt x="663178" y="479822"/>
                </a:cubicBezTo>
                <a:cubicBezTo>
                  <a:pt x="627062" y="518319"/>
                  <a:pt x="579834" y="529035"/>
                  <a:pt x="513159" y="525066"/>
                </a:cubicBezTo>
                <a:cubicBezTo>
                  <a:pt x="446484" y="521097"/>
                  <a:pt x="334168" y="491331"/>
                  <a:pt x="263128" y="456009"/>
                </a:cubicBezTo>
                <a:cubicBezTo>
                  <a:pt x="192088" y="420687"/>
                  <a:pt x="128588" y="354806"/>
                  <a:pt x="86916" y="313134"/>
                </a:cubicBezTo>
                <a:cubicBezTo>
                  <a:pt x="45244" y="271462"/>
                  <a:pt x="26194" y="241300"/>
                  <a:pt x="13097" y="205978"/>
                </a:cubicBezTo>
                <a:cubicBezTo>
                  <a:pt x="0" y="170656"/>
                  <a:pt x="19844" y="110728"/>
                  <a:pt x="32147" y="79772"/>
                </a:cubicBezTo>
                <a:close/>
              </a:path>
            </a:pathLst>
          </a:custGeom>
          <a:solidFill>
            <a:srgbClr val="99CC00"/>
          </a:solidFill>
          <a:ln w="47625" cap="flat" cmpd="sng" algn="ctr">
            <a:solidFill>
              <a:schemeClr val="tx1">
                <a:alpha val="4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9" name="円/楕円 91">
            <a:extLst>
              <a:ext uri="{FF2B5EF4-FFF2-40B4-BE49-F238E27FC236}">
                <a16:creationId xmlns:a16="http://schemas.microsoft.com/office/drawing/2014/main" id="{164B6636-477C-4ACE-A6EA-F88E1AFB843D}"/>
              </a:ext>
            </a:extLst>
          </p:cNvPr>
          <p:cNvSpPr/>
          <p:nvPr/>
        </p:nvSpPr>
        <p:spPr bwMode="auto">
          <a:xfrm>
            <a:off x="7792714" y="2180337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0" name="円/楕円 92">
            <a:extLst>
              <a:ext uri="{FF2B5EF4-FFF2-40B4-BE49-F238E27FC236}">
                <a16:creationId xmlns:a16="http://schemas.microsoft.com/office/drawing/2014/main" id="{CE13BC13-2FE1-4B19-853E-73D4AF7629DB}"/>
              </a:ext>
            </a:extLst>
          </p:cNvPr>
          <p:cNvSpPr/>
          <p:nvPr/>
        </p:nvSpPr>
        <p:spPr bwMode="auto">
          <a:xfrm>
            <a:off x="8190279" y="2180337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8" name="円/楕円 93">
            <a:extLst>
              <a:ext uri="{FF2B5EF4-FFF2-40B4-BE49-F238E27FC236}">
                <a16:creationId xmlns:a16="http://schemas.microsoft.com/office/drawing/2014/main" id="{5331F7B0-46CC-405C-890F-0B58155B90DF}"/>
              </a:ext>
            </a:extLst>
          </p:cNvPr>
          <p:cNvSpPr/>
          <p:nvPr/>
        </p:nvSpPr>
        <p:spPr bwMode="auto">
          <a:xfrm>
            <a:off x="7999448" y="2633562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9" name="フリーフォーム 94">
            <a:extLst>
              <a:ext uri="{FF2B5EF4-FFF2-40B4-BE49-F238E27FC236}">
                <a16:creationId xmlns:a16="http://schemas.microsoft.com/office/drawing/2014/main" id="{0800BE0F-7751-4CCC-BD1C-E21BB92DE35E}"/>
              </a:ext>
            </a:extLst>
          </p:cNvPr>
          <p:cNvSpPr/>
          <p:nvPr/>
        </p:nvSpPr>
        <p:spPr bwMode="auto">
          <a:xfrm>
            <a:off x="8208624" y="1932167"/>
            <a:ext cx="333955" cy="286247"/>
          </a:xfrm>
          <a:custGeom>
            <a:avLst/>
            <a:gdLst>
              <a:gd name="connsiteX0" fmla="*/ 0 w 380337"/>
              <a:gd name="connsiteY0" fmla="*/ 0 h 312751"/>
              <a:gd name="connsiteX1" fmla="*/ 55660 w 380337"/>
              <a:gd name="connsiteY1" fmla="*/ 143123 h 312751"/>
              <a:gd name="connsiteX2" fmla="*/ 333955 w 380337"/>
              <a:gd name="connsiteY2" fmla="*/ 286247 h 312751"/>
              <a:gd name="connsiteX3" fmla="*/ 333955 w 380337"/>
              <a:gd name="connsiteY3" fmla="*/ 302150 h 312751"/>
              <a:gd name="connsiteX0" fmla="*/ 0 w 333955"/>
              <a:gd name="connsiteY0" fmla="*/ 0 h 286247"/>
              <a:gd name="connsiteX1" fmla="*/ 55660 w 333955"/>
              <a:gd name="connsiteY1" fmla="*/ 143123 h 286247"/>
              <a:gd name="connsiteX2" fmla="*/ 333955 w 333955"/>
              <a:gd name="connsiteY2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955" h="286247">
                <a:moveTo>
                  <a:pt x="0" y="0"/>
                </a:moveTo>
                <a:cubicBezTo>
                  <a:pt x="0" y="47707"/>
                  <a:pt x="1" y="95415"/>
                  <a:pt x="55660" y="143123"/>
                </a:cubicBezTo>
                <a:cubicBezTo>
                  <a:pt x="111319" y="190831"/>
                  <a:pt x="287573" y="259743"/>
                  <a:pt x="333955" y="286247"/>
                </a:cubicBezTo>
              </a:path>
            </a:pathLst>
          </a:cu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0" name="フリーフォーム 29">
            <a:extLst>
              <a:ext uri="{FF2B5EF4-FFF2-40B4-BE49-F238E27FC236}">
                <a16:creationId xmlns:a16="http://schemas.microsoft.com/office/drawing/2014/main" id="{07D94354-E012-4945-B6AC-D47FAAC012EE}"/>
              </a:ext>
            </a:extLst>
          </p:cNvPr>
          <p:cNvSpPr/>
          <p:nvPr/>
        </p:nvSpPr>
        <p:spPr bwMode="auto">
          <a:xfrm>
            <a:off x="8006886" y="2305004"/>
            <a:ext cx="159545" cy="243453"/>
          </a:xfrm>
          <a:custGeom>
            <a:avLst/>
            <a:gdLst>
              <a:gd name="connsiteX0" fmla="*/ 0 w 380337"/>
              <a:gd name="connsiteY0" fmla="*/ 0 h 312751"/>
              <a:gd name="connsiteX1" fmla="*/ 55660 w 380337"/>
              <a:gd name="connsiteY1" fmla="*/ 143123 h 312751"/>
              <a:gd name="connsiteX2" fmla="*/ 333955 w 380337"/>
              <a:gd name="connsiteY2" fmla="*/ 286247 h 312751"/>
              <a:gd name="connsiteX3" fmla="*/ 333955 w 380337"/>
              <a:gd name="connsiteY3" fmla="*/ 302150 h 312751"/>
              <a:gd name="connsiteX0" fmla="*/ 0 w 333955"/>
              <a:gd name="connsiteY0" fmla="*/ 0 h 286247"/>
              <a:gd name="connsiteX1" fmla="*/ 55660 w 333955"/>
              <a:gd name="connsiteY1" fmla="*/ 143123 h 286247"/>
              <a:gd name="connsiteX2" fmla="*/ 333955 w 333955"/>
              <a:gd name="connsiteY2" fmla="*/ 286247 h 286247"/>
              <a:gd name="connsiteX0" fmla="*/ 61232 w 321708"/>
              <a:gd name="connsiteY0" fmla="*/ 0 h 294411"/>
              <a:gd name="connsiteX1" fmla="*/ 43413 w 321708"/>
              <a:gd name="connsiteY1" fmla="*/ 151287 h 294411"/>
              <a:gd name="connsiteX2" fmla="*/ 321708 w 321708"/>
              <a:gd name="connsiteY2" fmla="*/ 294411 h 294411"/>
              <a:gd name="connsiteX0" fmla="*/ 29935 w 102633"/>
              <a:gd name="connsiteY0" fmla="*/ 0 h 229097"/>
              <a:gd name="connsiteX1" fmla="*/ 12116 w 102633"/>
              <a:gd name="connsiteY1" fmla="*/ 151287 h 229097"/>
              <a:gd name="connsiteX2" fmla="*/ 102633 w 102633"/>
              <a:gd name="connsiteY2" fmla="*/ 229097 h 229097"/>
              <a:gd name="connsiteX0" fmla="*/ 103413 w 176111"/>
              <a:gd name="connsiteY0" fmla="*/ 0 h 311934"/>
              <a:gd name="connsiteX1" fmla="*/ 12116 w 176111"/>
              <a:gd name="connsiteY1" fmla="*/ 273751 h 311934"/>
              <a:gd name="connsiteX2" fmla="*/ 176111 w 176111"/>
              <a:gd name="connsiteY2" fmla="*/ 229097 h 311934"/>
              <a:gd name="connsiteX0" fmla="*/ 110217 w 223736"/>
              <a:gd name="connsiteY0" fmla="*/ 0 h 313295"/>
              <a:gd name="connsiteX1" fmla="*/ 18920 w 223736"/>
              <a:gd name="connsiteY1" fmla="*/ 273751 h 313295"/>
              <a:gd name="connsiteX2" fmla="*/ 223736 w 223736"/>
              <a:gd name="connsiteY2" fmla="*/ 237261 h 313295"/>
              <a:gd name="connsiteX0" fmla="*/ 53067 w 166586"/>
              <a:gd name="connsiteY0" fmla="*/ 0 h 247980"/>
              <a:gd name="connsiteX1" fmla="*/ 18920 w 166586"/>
              <a:gd name="connsiteY1" fmla="*/ 208436 h 247980"/>
              <a:gd name="connsiteX2" fmla="*/ 166586 w 166586"/>
              <a:gd name="connsiteY2" fmla="*/ 237261 h 247980"/>
              <a:gd name="connsiteX0" fmla="*/ 54576 w 177149"/>
              <a:gd name="connsiteY0" fmla="*/ 0 h 245968"/>
              <a:gd name="connsiteX1" fmla="*/ 20429 w 177149"/>
              <a:gd name="connsiteY1" fmla="*/ 208436 h 245968"/>
              <a:gd name="connsiteX2" fmla="*/ 177149 w 177149"/>
              <a:gd name="connsiteY2" fmla="*/ 225190 h 245968"/>
              <a:gd name="connsiteX0" fmla="*/ 54576 w 177149"/>
              <a:gd name="connsiteY0" fmla="*/ 0 h 249989"/>
              <a:gd name="connsiteX1" fmla="*/ 20429 w 177149"/>
              <a:gd name="connsiteY1" fmla="*/ 208436 h 249989"/>
              <a:gd name="connsiteX2" fmla="*/ 177149 w 177149"/>
              <a:gd name="connsiteY2" fmla="*/ 225190 h 249989"/>
              <a:gd name="connsiteX0" fmla="*/ 52061 w 159545"/>
              <a:gd name="connsiteY0" fmla="*/ 0 h 243453"/>
              <a:gd name="connsiteX1" fmla="*/ 17914 w 159545"/>
              <a:gd name="connsiteY1" fmla="*/ 208436 h 243453"/>
              <a:gd name="connsiteX2" fmla="*/ 159545 w 159545"/>
              <a:gd name="connsiteY2" fmla="*/ 210101 h 24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45" h="243453">
                <a:moveTo>
                  <a:pt x="52061" y="0"/>
                </a:moveTo>
                <a:cubicBezTo>
                  <a:pt x="52061" y="47707"/>
                  <a:pt x="0" y="173419"/>
                  <a:pt x="17914" y="208436"/>
                </a:cubicBezTo>
                <a:cubicBezTo>
                  <a:pt x="35828" y="243453"/>
                  <a:pt x="104109" y="234900"/>
                  <a:pt x="159545" y="210101"/>
                </a:cubicBezTo>
              </a:path>
            </a:pathLst>
          </a:cu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6" name="円/楕円 21">
            <a:extLst>
              <a:ext uri="{FF2B5EF4-FFF2-40B4-BE49-F238E27FC236}">
                <a16:creationId xmlns:a16="http://schemas.microsoft.com/office/drawing/2014/main" id="{7D5B3B38-3D94-4AF1-9EFE-1C32DF0EC044}"/>
              </a:ext>
            </a:extLst>
          </p:cNvPr>
          <p:cNvSpPr/>
          <p:nvPr/>
        </p:nvSpPr>
        <p:spPr bwMode="auto">
          <a:xfrm>
            <a:off x="1993334" y="2784635"/>
            <a:ext cx="294198" cy="51683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938E18E-A0E5-4F8B-A6ED-377208A2EE88}"/>
              </a:ext>
            </a:extLst>
          </p:cNvPr>
          <p:cNvGrpSpPr/>
          <p:nvPr/>
        </p:nvGrpSpPr>
        <p:grpSpPr>
          <a:xfrm>
            <a:off x="579121" y="1729490"/>
            <a:ext cx="3452603" cy="4654918"/>
            <a:chOff x="579121" y="1729490"/>
            <a:chExt cx="3452603" cy="4654918"/>
          </a:xfrm>
        </p:grpSpPr>
        <p:sp>
          <p:nvSpPr>
            <p:cNvPr id="71" name="円/楕円 62">
              <a:extLst>
                <a:ext uri="{FF2B5EF4-FFF2-40B4-BE49-F238E27FC236}">
                  <a16:creationId xmlns:a16="http://schemas.microsoft.com/office/drawing/2014/main" id="{DA688A43-2260-466B-A732-6415D94B4D2D}"/>
                </a:ext>
              </a:extLst>
            </p:cNvPr>
            <p:cNvSpPr/>
            <p:nvPr/>
          </p:nvSpPr>
          <p:spPr bwMode="auto">
            <a:xfrm>
              <a:off x="1340642" y="3319751"/>
              <a:ext cx="1620000" cy="1620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 w="476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9382D213-4956-46F7-854E-238C2DF9E2A2}"/>
                </a:ext>
              </a:extLst>
            </p:cNvPr>
            <p:cNvGrpSpPr/>
            <p:nvPr/>
          </p:nvGrpSpPr>
          <p:grpSpPr>
            <a:xfrm>
              <a:off x="579121" y="1729490"/>
              <a:ext cx="3452603" cy="4654918"/>
              <a:chOff x="579121" y="1729490"/>
              <a:chExt cx="3452603" cy="4654918"/>
            </a:xfrm>
          </p:grpSpPr>
          <p:sp>
            <p:nvSpPr>
              <p:cNvPr id="70" name="フリーフォーム 68">
                <a:extLst>
                  <a:ext uri="{FF2B5EF4-FFF2-40B4-BE49-F238E27FC236}">
                    <a16:creationId xmlns:a16="http://schemas.microsoft.com/office/drawing/2014/main" id="{944E8F82-D830-4143-83CE-852D36B9D630}"/>
                  </a:ext>
                </a:extLst>
              </p:cNvPr>
              <p:cNvSpPr/>
              <p:nvPr/>
            </p:nvSpPr>
            <p:spPr bwMode="auto">
              <a:xfrm>
                <a:off x="2802981" y="3078860"/>
                <a:ext cx="1228743" cy="1480321"/>
              </a:xfrm>
              <a:custGeom>
                <a:avLst/>
                <a:gdLst>
                  <a:gd name="connsiteX0" fmla="*/ 404026 w 1114751"/>
                  <a:gd name="connsiteY0" fmla="*/ 31809 h 1480321"/>
                  <a:gd name="connsiteX1" fmla="*/ 708826 w 1114751"/>
                  <a:gd name="connsiteY1" fmla="*/ 256848 h 1480321"/>
                  <a:gd name="connsiteX2" fmla="*/ 928168 w 1114751"/>
                  <a:gd name="connsiteY2" fmla="*/ 436310 h 1480321"/>
                  <a:gd name="connsiteX3" fmla="*/ 1039263 w 1114751"/>
                  <a:gd name="connsiteY3" fmla="*/ 598680 h 1480321"/>
                  <a:gd name="connsiteX4" fmla="*/ 1110478 w 1114751"/>
                  <a:gd name="connsiteY4" fmla="*/ 860751 h 1480321"/>
                  <a:gd name="connsiteX5" fmla="*/ 1064901 w 1114751"/>
                  <a:gd name="connsiteY5" fmla="*/ 1202583 h 1480321"/>
                  <a:gd name="connsiteX6" fmla="*/ 822770 w 1114751"/>
                  <a:gd name="connsiteY6" fmla="*/ 1444714 h 1480321"/>
                  <a:gd name="connsiteX7" fmla="*/ 321416 w 1114751"/>
                  <a:gd name="connsiteY7" fmla="*/ 1416228 h 1480321"/>
                  <a:gd name="connsiteX8" fmla="*/ 119166 w 1114751"/>
                  <a:gd name="connsiteY8" fmla="*/ 1384893 h 1480321"/>
                  <a:gd name="connsiteX9" fmla="*/ 28011 w 1114751"/>
                  <a:gd name="connsiteY9" fmla="*/ 1330770 h 1480321"/>
                  <a:gd name="connsiteX10" fmla="*/ 42254 w 1114751"/>
                  <a:gd name="connsiteY10" fmla="*/ 1199734 h 1480321"/>
                  <a:gd name="connsiteX11" fmla="*/ 281536 w 1114751"/>
                  <a:gd name="connsiteY11" fmla="*/ 1208280 h 1480321"/>
                  <a:gd name="connsiteX12" fmla="*/ 634762 w 1114751"/>
                  <a:gd name="connsiteY12" fmla="*/ 1251009 h 1480321"/>
                  <a:gd name="connsiteX13" fmla="*/ 802830 w 1114751"/>
                  <a:gd name="connsiteY13" fmla="*/ 1216826 h 1480321"/>
                  <a:gd name="connsiteX14" fmla="*/ 896833 w 1114751"/>
                  <a:gd name="connsiteY14" fmla="*/ 1014576 h 1480321"/>
                  <a:gd name="connsiteX15" fmla="*/ 871196 w 1114751"/>
                  <a:gd name="connsiteY15" fmla="*/ 746807 h 1480321"/>
                  <a:gd name="connsiteX16" fmla="*/ 748706 w 1114751"/>
                  <a:gd name="connsiteY16" fmla="*/ 570194 h 1480321"/>
                  <a:gd name="connsiteX17" fmla="*/ 543607 w 1114751"/>
                  <a:gd name="connsiteY17" fmla="*/ 410673 h 1480321"/>
                  <a:gd name="connsiteX18" fmla="*/ 352751 w 1114751"/>
                  <a:gd name="connsiteY18" fmla="*/ 265394 h 1480321"/>
                  <a:gd name="connsiteX19" fmla="*/ 287233 w 1114751"/>
                  <a:gd name="connsiteY19" fmla="*/ 222665 h 1480321"/>
                  <a:gd name="connsiteX20" fmla="*/ 295779 w 1114751"/>
                  <a:gd name="connsiteY20" fmla="*/ 65992 h 1480321"/>
                  <a:gd name="connsiteX21" fmla="*/ 404026 w 1114751"/>
                  <a:gd name="connsiteY21" fmla="*/ 31809 h 1480321"/>
                  <a:gd name="connsiteX0" fmla="*/ 408260 w 1118985"/>
                  <a:gd name="connsiteY0" fmla="*/ 31809 h 1480321"/>
                  <a:gd name="connsiteX1" fmla="*/ 713060 w 1118985"/>
                  <a:gd name="connsiteY1" fmla="*/ 256848 h 1480321"/>
                  <a:gd name="connsiteX2" fmla="*/ 932402 w 1118985"/>
                  <a:gd name="connsiteY2" fmla="*/ 436310 h 1480321"/>
                  <a:gd name="connsiteX3" fmla="*/ 1043497 w 1118985"/>
                  <a:gd name="connsiteY3" fmla="*/ 598680 h 1480321"/>
                  <a:gd name="connsiteX4" fmla="*/ 1114712 w 1118985"/>
                  <a:gd name="connsiteY4" fmla="*/ 860751 h 1480321"/>
                  <a:gd name="connsiteX5" fmla="*/ 1069135 w 1118985"/>
                  <a:gd name="connsiteY5" fmla="*/ 1202583 h 1480321"/>
                  <a:gd name="connsiteX6" fmla="*/ 827004 w 1118985"/>
                  <a:gd name="connsiteY6" fmla="*/ 1444714 h 1480321"/>
                  <a:gd name="connsiteX7" fmla="*/ 325650 w 1118985"/>
                  <a:gd name="connsiteY7" fmla="*/ 1416228 h 1480321"/>
                  <a:gd name="connsiteX8" fmla="*/ 123400 w 1118985"/>
                  <a:gd name="connsiteY8" fmla="*/ 1384893 h 1480321"/>
                  <a:gd name="connsiteX9" fmla="*/ 32245 w 1118985"/>
                  <a:gd name="connsiteY9" fmla="*/ 1330770 h 1480321"/>
                  <a:gd name="connsiteX10" fmla="*/ 46488 w 1118985"/>
                  <a:gd name="connsiteY10" fmla="*/ 1199734 h 1480321"/>
                  <a:gd name="connsiteX11" fmla="*/ 311170 w 1118985"/>
                  <a:gd name="connsiteY11" fmla="*/ 1089746 h 1480321"/>
                  <a:gd name="connsiteX12" fmla="*/ 638996 w 1118985"/>
                  <a:gd name="connsiteY12" fmla="*/ 1251009 h 1480321"/>
                  <a:gd name="connsiteX13" fmla="*/ 807064 w 1118985"/>
                  <a:gd name="connsiteY13" fmla="*/ 1216826 h 1480321"/>
                  <a:gd name="connsiteX14" fmla="*/ 901067 w 1118985"/>
                  <a:gd name="connsiteY14" fmla="*/ 1014576 h 1480321"/>
                  <a:gd name="connsiteX15" fmla="*/ 875430 w 1118985"/>
                  <a:gd name="connsiteY15" fmla="*/ 746807 h 1480321"/>
                  <a:gd name="connsiteX16" fmla="*/ 752940 w 1118985"/>
                  <a:gd name="connsiteY16" fmla="*/ 570194 h 1480321"/>
                  <a:gd name="connsiteX17" fmla="*/ 547841 w 1118985"/>
                  <a:gd name="connsiteY17" fmla="*/ 410673 h 1480321"/>
                  <a:gd name="connsiteX18" fmla="*/ 356985 w 1118985"/>
                  <a:gd name="connsiteY18" fmla="*/ 265394 h 1480321"/>
                  <a:gd name="connsiteX19" fmla="*/ 291467 w 1118985"/>
                  <a:gd name="connsiteY19" fmla="*/ 222665 h 1480321"/>
                  <a:gd name="connsiteX20" fmla="*/ 300013 w 1118985"/>
                  <a:gd name="connsiteY20" fmla="*/ 65992 h 1480321"/>
                  <a:gd name="connsiteX21" fmla="*/ 408260 w 1118985"/>
                  <a:gd name="connsiteY21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32129 w 1212118"/>
                  <a:gd name="connsiteY12" fmla="*/ 1251009 h 1480321"/>
                  <a:gd name="connsiteX13" fmla="*/ 900197 w 1212118"/>
                  <a:gd name="connsiteY13" fmla="*/ 1216826 h 1480321"/>
                  <a:gd name="connsiteX14" fmla="*/ 994200 w 1212118"/>
                  <a:gd name="connsiteY14" fmla="*/ 1014576 h 1480321"/>
                  <a:gd name="connsiteX15" fmla="*/ 968563 w 1212118"/>
                  <a:gd name="connsiteY15" fmla="*/ 746807 h 1480321"/>
                  <a:gd name="connsiteX16" fmla="*/ 846073 w 1212118"/>
                  <a:gd name="connsiteY16" fmla="*/ 570194 h 1480321"/>
                  <a:gd name="connsiteX17" fmla="*/ 640974 w 1212118"/>
                  <a:gd name="connsiteY17" fmla="*/ 410673 h 1480321"/>
                  <a:gd name="connsiteX18" fmla="*/ 450118 w 1212118"/>
                  <a:gd name="connsiteY18" fmla="*/ 265394 h 1480321"/>
                  <a:gd name="connsiteX19" fmla="*/ 384600 w 1212118"/>
                  <a:gd name="connsiteY19" fmla="*/ 222665 h 1480321"/>
                  <a:gd name="connsiteX20" fmla="*/ 393146 w 1212118"/>
                  <a:gd name="connsiteY20" fmla="*/ 65992 h 1480321"/>
                  <a:gd name="connsiteX21" fmla="*/ 501393 w 1212118"/>
                  <a:gd name="connsiteY21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00197 w 1212118"/>
                  <a:gd name="connsiteY13" fmla="*/ 1216826 h 1480321"/>
                  <a:gd name="connsiteX14" fmla="*/ 994200 w 1212118"/>
                  <a:gd name="connsiteY14" fmla="*/ 1014576 h 1480321"/>
                  <a:gd name="connsiteX15" fmla="*/ 968563 w 1212118"/>
                  <a:gd name="connsiteY15" fmla="*/ 746807 h 1480321"/>
                  <a:gd name="connsiteX16" fmla="*/ 846073 w 1212118"/>
                  <a:gd name="connsiteY16" fmla="*/ 570194 h 1480321"/>
                  <a:gd name="connsiteX17" fmla="*/ 640974 w 1212118"/>
                  <a:gd name="connsiteY17" fmla="*/ 410673 h 1480321"/>
                  <a:gd name="connsiteX18" fmla="*/ 450118 w 1212118"/>
                  <a:gd name="connsiteY18" fmla="*/ 265394 h 1480321"/>
                  <a:gd name="connsiteX19" fmla="*/ 384600 w 1212118"/>
                  <a:gd name="connsiteY19" fmla="*/ 222665 h 1480321"/>
                  <a:gd name="connsiteX20" fmla="*/ 393146 w 1212118"/>
                  <a:gd name="connsiteY20" fmla="*/ 65992 h 1480321"/>
                  <a:gd name="connsiteX21" fmla="*/ 501393 w 1212118"/>
                  <a:gd name="connsiteY21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17130 w 1212118"/>
                  <a:gd name="connsiteY13" fmla="*/ 1216826 h 1480321"/>
                  <a:gd name="connsiteX14" fmla="*/ 994200 w 1212118"/>
                  <a:gd name="connsiteY14" fmla="*/ 1014576 h 1480321"/>
                  <a:gd name="connsiteX15" fmla="*/ 968563 w 1212118"/>
                  <a:gd name="connsiteY15" fmla="*/ 746807 h 1480321"/>
                  <a:gd name="connsiteX16" fmla="*/ 846073 w 1212118"/>
                  <a:gd name="connsiteY16" fmla="*/ 570194 h 1480321"/>
                  <a:gd name="connsiteX17" fmla="*/ 640974 w 1212118"/>
                  <a:gd name="connsiteY17" fmla="*/ 410673 h 1480321"/>
                  <a:gd name="connsiteX18" fmla="*/ 450118 w 1212118"/>
                  <a:gd name="connsiteY18" fmla="*/ 265394 h 1480321"/>
                  <a:gd name="connsiteX19" fmla="*/ 384600 w 1212118"/>
                  <a:gd name="connsiteY19" fmla="*/ 222665 h 1480321"/>
                  <a:gd name="connsiteX20" fmla="*/ 393146 w 1212118"/>
                  <a:gd name="connsiteY20" fmla="*/ 65992 h 1480321"/>
                  <a:gd name="connsiteX21" fmla="*/ 501393 w 1212118"/>
                  <a:gd name="connsiteY21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17130 w 1212118"/>
                  <a:gd name="connsiteY13" fmla="*/ 1216826 h 1480321"/>
                  <a:gd name="connsiteX14" fmla="*/ 994200 w 1212118"/>
                  <a:gd name="connsiteY14" fmla="*/ 1014576 h 1480321"/>
                  <a:gd name="connsiteX15" fmla="*/ 968563 w 1212118"/>
                  <a:gd name="connsiteY15" fmla="*/ 746807 h 1480321"/>
                  <a:gd name="connsiteX16" fmla="*/ 846073 w 1212118"/>
                  <a:gd name="connsiteY16" fmla="*/ 570194 h 1480321"/>
                  <a:gd name="connsiteX17" fmla="*/ 640974 w 1212118"/>
                  <a:gd name="connsiteY17" fmla="*/ 410673 h 1480321"/>
                  <a:gd name="connsiteX18" fmla="*/ 450118 w 1212118"/>
                  <a:gd name="connsiteY18" fmla="*/ 265394 h 1480321"/>
                  <a:gd name="connsiteX19" fmla="*/ 384600 w 1212118"/>
                  <a:gd name="connsiteY19" fmla="*/ 222665 h 1480321"/>
                  <a:gd name="connsiteX20" fmla="*/ 393146 w 1212118"/>
                  <a:gd name="connsiteY20" fmla="*/ 65992 h 1480321"/>
                  <a:gd name="connsiteX21" fmla="*/ 501393 w 1212118"/>
                  <a:gd name="connsiteY21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94200 w 1212118"/>
                  <a:gd name="connsiteY13" fmla="*/ 1014576 h 1480321"/>
                  <a:gd name="connsiteX14" fmla="*/ 968563 w 1212118"/>
                  <a:gd name="connsiteY14" fmla="*/ 746807 h 1480321"/>
                  <a:gd name="connsiteX15" fmla="*/ 846073 w 1212118"/>
                  <a:gd name="connsiteY15" fmla="*/ 570194 h 1480321"/>
                  <a:gd name="connsiteX16" fmla="*/ 640974 w 1212118"/>
                  <a:gd name="connsiteY16" fmla="*/ 410673 h 1480321"/>
                  <a:gd name="connsiteX17" fmla="*/ 450118 w 1212118"/>
                  <a:gd name="connsiteY17" fmla="*/ 265394 h 1480321"/>
                  <a:gd name="connsiteX18" fmla="*/ 384600 w 1212118"/>
                  <a:gd name="connsiteY18" fmla="*/ 222665 h 1480321"/>
                  <a:gd name="connsiteX19" fmla="*/ 393146 w 1212118"/>
                  <a:gd name="connsiteY19" fmla="*/ 65992 h 1480321"/>
                  <a:gd name="connsiteX20" fmla="*/ 501393 w 1212118"/>
                  <a:gd name="connsiteY20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94200 w 1212118"/>
                  <a:gd name="connsiteY13" fmla="*/ 1014576 h 1480321"/>
                  <a:gd name="connsiteX14" fmla="*/ 892363 w 1212118"/>
                  <a:gd name="connsiteY14" fmla="*/ 831474 h 1480321"/>
                  <a:gd name="connsiteX15" fmla="*/ 846073 w 1212118"/>
                  <a:gd name="connsiteY15" fmla="*/ 570194 h 1480321"/>
                  <a:gd name="connsiteX16" fmla="*/ 640974 w 1212118"/>
                  <a:gd name="connsiteY16" fmla="*/ 410673 h 1480321"/>
                  <a:gd name="connsiteX17" fmla="*/ 450118 w 1212118"/>
                  <a:gd name="connsiteY17" fmla="*/ 265394 h 1480321"/>
                  <a:gd name="connsiteX18" fmla="*/ 384600 w 1212118"/>
                  <a:gd name="connsiteY18" fmla="*/ 222665 h 1480321"/>
                  <a:gd name="connsiteX19" fmla="*/ 393146 w 1212118"/>
                  <a:gd name="connsiteY19" fmla="*/ 65992 h 1480321"/>
                  <a:gd name="connsiteX20" fmla="*/ 501393 w 1212118"/>
                  <a:gd name="connsiteY20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94200 w 1212118"/>
                  <a:gd name="connsiteY13" fmla="*/ 1014576 h 1480321"/>
                  <a:gd name="connsiteX14" fmla="*/ 892363 w 1212118"/>
                  <a:gd name="connsiteY14" fmla="*/ 831474 h 1480321"/>
                  <a:gd name="connsiteX15" fmla="*/ 812207 w 1212118"/>
                  <a:gd name="connsiteY15" fmla="*/ 629460 h 1480321"/>
                  <a:gd name="connsiteX16" fmla="*/ 640974 w 1212118"/>
                  <a:gd name="connsiteY16" fmla="*/ 410673 h 1480321"/>
                  <a:gd name="connsiteX17" fmla="*/ 450118 w 1212118"/>
                  <a:gd name="connsiteY17" fmla="*/ 265394 h 1480321"/>
                  <a:gd name="connsiteX18" fmla="*/ 384600 w 1212118"/>
                  <a:gd name="connsiteY18" fmla="*/ 222665 h 1480321"/>
                  <a:gd name="connsiteX19" fmla="*/ 393146 w 1212118"/>
                  <a:gd name="connsiteY19" fmla="*/ 65992 h 1480321"/>
                  <a:gd name="connsiteX20" fmla="*/ 501393 w 1212118"/>
                  <a:gd name="connsiteY20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94200 w 1212118"/>
                  <a:gd name="connsiteY13" fmla="*/ 1014576 h 1480321"/>
                  <a:gd name="connsiteX14" fmla="*/ 892363 w 1212118"/>
                  <a:gd name="connsiteY14" fmla="*/ 831474 h 1480321"/>
                  <a:gd name="connsiteX15" fmla="*/ 812207 w 1212118"/>
                  <a:gd name="connsiteY15" fmla="*/ 629460 h 1480321"/>
                  <a:gd name="connsiteX16" fmla="*/ 607108 w 1212118"/>
                  <a:gd name="connsiteY16" fmla="*/ 444539 h 1480321"/>
                  <a:gd name="connsiteX17" fmla="*/ 450118 w 1212118"/>
                  <a:gd name="connsiteY17" fmla="*/ 265394 h 1480321"/>
                  <a:gd name="connsiteX18" fmla="*/ 384600 w 1212118"/>
                  <a:gd name="connsiteY18" fmla="*/ 222665 h 1480321"/>
                  <a:gd name="connsiteX19" fmla="*/ 393146 w 1212118"/>
                  <a:gd name="connsiteY19" fmla="*/ 65992 h 1480321"/>
                  <a:gd name="connsiteX20" fmla="*/ 501393 w 1212118"/>
                  <a:gd name="connsiteY20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37673 w 1212118"/>
                  <a:gd name="connsiteY13" fmla="*/ 1011251 h 1480321"/>
                  <a:gd name="connsiteX14" fmla="*/ 892363 w 1212118"/>
                  <a:gd name="connsiteY14" fmla="*/ 831474 h 1480321"/>
                  <a:gd name="connsiteX15" fmla="*/ 812207 w 1212118"/>
                  <a:gd name="connsiteY15" fmla="*/ 629460 h 1480321"/>
                  <a:gd name="connsiteX16" fmla="*/ 607108 w 1212118"/>
                  <a:gd name="connsiteY16" fmla="*/ 444539 h 1480321"/>
                  <a:gd name="connsiteX17" fmla="*/ 450118 w 1212118"/>
                  <a:gd name="connsiteY17" fmla="*/ 265394 h 1480321"/>
                  <a:gd name="connsiteX18" fmla="*/ 384600 w 1212118"/>
                  <a:gd name="connsiteY18" fmla="*/ 222665 h 1480321"/>
                  <a:gd name="connsiteX19" fmla="*/ 393146 w 1212118"/>
                  <a:gd name="connsiteY19" fmla="*/ 65992 h 1480321"/>
                  <a:gd name="connsiteX20" fmla="*/ 501393 w 1212118"/>
                  <a:gd name="connsiteY20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37673 w 1212118"/>
                  <a:gd name="connsiteY13" fmla="*/ 1011251 h 1480321"/>
                  <a:gd name="connsiteX14" fmla="*/ 892363 w 1212118"/>
                  <a:gd name="connsiteY14" fmla="*/ 831474 h 1480321"/>
                  <a:gd name="connsiteX15" fmla="*/ 785606 w 1212118"/>
                  <a:gd name="connsiteY15" fmla="*/ 639436 h 1480321"/>
                  <a:gd name="connsiteX16" fmla="*/ 607108 w 1212118"/>
                  <a:gd name="connsiteY16" fmla="*/ 444539 h 1480321"/>
                  <a:gd name="connsiteX17" fmla="*/ 450118 w 1212118"/>
                  <a:gd name="connsiteY17" fmla="*/ 265394 h 1480321"/>
                  <a:gd name="connsiteX18" fmla="*/ 384600 w 1212118"/>
                  <a:gd name="connsiteY18" fmla="*/ 222665 h 1480321"/>
                  <a:gd name="connsiteX19" fmla="*/ 393146 w 1212118"/>
                  <a:gd name="connsiteY19" fmla="*/ 65992 h 1480321"/>
                  <a:gd name="connsiteX20" fmla="*/ 501393 w 1212118"/>
                  <a:gd name="connsiteY20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37673 w 1212118"/>
                  <a:gd name="connsiteY13" fmla="*/ 1011251 h 1480321"/>
                  <a:gd name="connsiteX14" fmla="*/ 892363 w 1212118"/>
                  <a:gd name="connsiteY14" fmla="*/ 831474 h 1480321"/>
                  <a:gd name="connsiteX15" fmla="*/ 785606 w 1212118"/>
                  <a:gd name="connsiteY15" fmla="*/ 639436 h 1480321"/>
                  <a:gd name="connsiteX16" fmla="*/ 607108 w 1212118"/>
                  <a:gd name="connsiteY16" fmla="*/ 444539 h 1480321"/>
                  <a:gd name="connsiteX17" fmla="*/ 440143 w 1212118"/>
                  <a:gd name="connsiteY17" fmla="*/ 265394 h 1480321"/>
                  <a:gd name="connsiteX18" fmla="*/ 384600 w 1212118"/>
                  <a:gd name="connsiteY18" fmla="*/ 222665 h 1480321"/>
                  <a:gd name="connsiteX19" fmla="*/ 393146 w 1212118"/>
                  <a:gd name="connsiteY19" fmla="*/ 65992 h 1480321"/>
                  <a:gd name="connsiteX20" fmla="*/ 501393 w 1212118"/>
                  <a:gd name="connsiteY20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37673 w 1212118"/>
                  <a:gd name="connsiteY13" fmla="*/ 1011251 h 1480321"/>
                  <a:gd name="connsiteX14" fmla="*/ 892363 w 1212118"/>
                  <a:gd name="connsiteY14" fmla="*/ 831474 h 1480321"/>
                  <a:gd name="connsiteX15" fmla="*/ 785606 w 1212118"/>
                  <a:gd name="connsiteY15" fmla="*/ 639436 h 1480321"/>
                  <a:gd name="connsiteX16" fmla="*/ 607108 w 1212118"/>
                  <a:gd name="connsiteY16" fmla="*/ 444539 h 1480321"/>
                  <a:gd name="connsiteX17" fmla="*/ 384600 w 1212118"/>
                  <a:gd name="connsiteY17" fmla="*/ 222665 h 1480321"/>
                  <a:gd name="connsiteX18" fmla="*/ 393146 w 1212118"/>
                  <a:gd name="connsiteY18" fmla="*/ 65992 h 1480321"/>
                  <a:gd name="connsiteX19" fmla="*/ 501393 w 1212118"/>
                  <a:gd name="connsiteY19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11073 w 1212118"/>
                  <a:gd name="connsiteY13" fmla="*/ 1031201 h 1480321"/>
                  <a:gd name="connsiteX14" fmla="*/ 892363 w 1212118"/>
                  <a:gd name="connsiteY14" fmla="*/ 831474 h 1480321"/>
                  <a:gd name="connsiteX15" fmla="*/ 785606 w 1212118"/>
                  <a:gd name="connsiteY15" fmla="*/ 639436 h 1480321"/>
                  <a:gd name="connsiteX16" fmla="*/ 607108 w 1212118"/>
                  <a:gd name="connsiteY16" fmla="*/ 444539 h 1480321"/>
                  <a:gd name="connsiteX17" fmla="*/ 384600 w 1212118"/>
                  <a:gd name="connsiteY17" fmla="*/ 222665 h 1480321"/>
                  <a:gd name="connsiteX18" fmla="*/ 393146 w 1212118"/>
                  <a:gd name="connsiteY18" fmla="*/ 65992 h 1480321"/>
                  <a:gd name="connsiteX19" fmla="*/ 501393 w 1212118"/>
                  <a:gd name="connsiteY19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11073 w 1212118"/>
                  <a:gd name="connsiteY13" fmla="*/ 1031201 h 1480321"/>
                  <a:gd name="connsiteX14" fmla="*/ 892363 w 1212118"/>
                  <a:gd name="connsiteY14" fmla="*/ 831474 h 1480321"/>
                  <a:gd name="connsiteX15" fmla="*/ 785606 w 1212118"/>
                  <a:gd name="connsiteY15" fmla="*/ 639436 h 1480321"/>
                  <a:gd name="connsiteX16" fmla="*/ 607108 w 1212118"/>
                  <a:gd name="connsiteY16" fmla="*/ 444539 h 1480321"/>
                  <a:gd name="connsiteX17" fmla="*/ 384600 w 1212118"/>
                  <a:gd name="connsiteY17" fmla="*/ 222665 h 1480321"/>
                  <a:gd name="connsiteX18" fmla="*/ 393146 w 1212118"/>
                  <a:gd name="connsiteY18" fmla="*/ 65992 h 1480321"/>
                  <a:gd name="connsiteX19" fmla="*/ 501393 w 1212118"/>
                  <a:gd name="connsiteY19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11073 w 1212118"/>
                  <a:gd name="connsiteY13" fmla="*/ 1031201 h 1480321"/>
                  <a:gd name="connsiteX14" fmla="*/ 892363 w 1212118"/>
                  <a:gd name="connsiteY14" fmla="*/ 831474 h 1480321"/>
                  <a:gd name="connsiteX15" fmla="*/ 785606 w 1212118"/>
                  <a:gd name="connsiteY15" fmla="*/ 639436 h 1480321"/>
                  <a:gd name="connsiteX16" fmla="*/ 607108 w 1212118"/>
                  <a:gd name="connsiteY16" fmla="*/ 444539 h 1480321"/>
                  <a:gd name="connsiteX17" fmla="*/ 384600 w 1212118"/>
                  <a:gd name="connsiteY17" fmla="*/ 222665 h 1480321"/>
                  <a:gd name="connsiteX18" fmla="*/ 393146 w 1212118"/>
                  <a:gd name="connsiteY18" fmla="*/ 65992 h 1480321"/>
                  <a:gd name="connsiteX19" fmla="*/ 501393 w 1212118"/>
                  <a:gd name="connsiteY19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136630 w 1212118"/>
                  <a:gd name="connsiteY2" fmla="*/ 598680 h 1480321"/>
                  <a:gd name="connsiteX3" fmla="*/ 1207845 w 1212118"/>
                  <a:gd name="connsiteY3" fmla="*/ 860751 h 1480321"/>
                  <a:gd name="connsiteX4" fmla="*/ 1162268 w 1212118"/>
                  <a:gd name="connsiteY4" fmla="*/ 1202583 h 1480321"/>
                  <a:gd name="connsiteX5" fmla="*/ 920137 w 1212118"/>
                  <a:gd name="connsiteY5" fmla="*/ 1444714 h 1480321"/>
                  <a:gd name="connsiteX6" fmla="*/ 418783 w 1212118"/>
                  <a:gd name="connsiteY6" fmla="*/ 1416228 h 1480321"/>
                  <a:gd name="connsiteX7" fmla="*/ 216533 w 1212118"/>
                  <a:gd name="connsiteY7" fmla="*/ 1384893 h 1480321"/>
                  <a:gd name="connsiteX8" fmla="*/ 125378 w 1212118"/>
                  <a:gd name="connsiteY8" fmla="*/ 1330770 h 1480321"/>
                  <a:gd name="connsiteX9" fmla="*/ 46488 w 1212118"/>
                  <a:gd name="connsiteY9" fmla="*/ 1089667 h 1480321"/>
                  <a:gd name="connsiteX10" fmla="*/ 404303 w 1212118"/>
                  <a:gd name="connsiteY10" fmla="*/ 1089746 h 1480321"/>
                  <a:gd name="connsiteX11" fmla="*/ 765996 w 1212118"/>
                  <a:gd name="connsiteY11" fmla="*/ 1140942 h 1480321"/>
                  <a:gd name="connsiteX12" fmla="*/ 911073 w 1212118"/>
                  <a:gd name="connsiteY12" fmla="*/ 1031201 h 1480321"/>
                  <a:gd name="connsiteX13" fmla="*/ 892363 w 1212118"/>
                  <a:gd name="connsiteY13" fmla="*/ 831474 h 1480321"/>
                  <a:gd name="connsiteX14" fmla="*/ 785606 w 1212118"/>
                  <a:gd name="connsiteY14" fmla="*/ 639436 h 1480321"/>
                  <a:gd name="connsiteX15" fmla="*/ 607108 w 1212118"/>
                  <a:gd name="connsiteY15" fmla="*/ 444539 h 1480321"/>
                  <a:gd name="connsiteX16" fmla="*/ 384600 w 1212118"/>
                  <a:gd name="connsiteY16" fmla="*/ 222665 h 1480321"/>
                  <a:gd name="connsiteX17" fmla="*/ 393146 w 1212118"/>
                  <a:gd name="connsiteY17" fmla="*/ 65992 h 1480321"/>
                  <a:gd name="connsiteX18" fmla="*/ 501393 w 1212118"/>
                  <a:gd name="connsiteY18" fmla="*/ 31809 h 1480321"/>
                  <a:gd name="connsiteX0" fmla="*/ 501393 w 1228743"/>
                  <a:gd name="connsiteY0" fmla="*/ 31809 h 1480321"/>
                  <a:gd name="connsiteX1" fmla="*/ 806193 w 1228743"/>
                  <a:gd name="connsiteY1" fmla="*/ 256848 h 1480321"/>
                  <a:gd name="connsiteX2" fmla="*/ 1136630 w 1228743"/>
                  <a:gd name="connsiteY2" fmla="*/ 598680 h 1480321"/>
                  <a:gd name="connsiteX3" fmla="*/ 1224470 w 1228743"/>
                  <a:gd name="connsiteY3" fmla="*/ 894002 h 1480321"/>
                  <a:gd name="connsiteX4" fmla="*/ 1162268 w 1228743"/>
                  <a:gd name="connsiteY4" fmla="*/ 1202583 h 1480321"/>
                  <a:gd name="connsiteX5" fmla="*/ 920137 w 1228743"/>
                  <a:gd name="connsiteY5" fmla="*/ 1444714 h 1480321"/>
                  <a:gd name="connsiteX6" fmla="*/ 418783 w 1228743"/>
                  <a:gd name="connsiteY6" fmla="*/ 1416228 h 1480321"/>
                  <a:gd name="connsiteX7" fmla="*/ 216533 w 1228743"/>
                  <a:gd name="connsiteY7" fmla="*/ 1384893 h 1480321"/>
                  <a:gd name="connsiteX8" fmla="*/ 125378 w 1228743"/>
                  <a:gd name="connsiteY8" fmla="*/ 1330770 h 1480321"/>
                  <a:gd name="connsiteX9" fmla="*/ 46488 w 1228743"/>
                  <a:gd name="connsiteY9" fmla="*/ 1089667 h 1480321"/>
                  <a:gd name="connsiteX10" fmla="*/ 404303 w 1228743"/>
                  <a:gd name="connsiteY10" fmla="*/ 1089746 h 1480321"/>
                  <a:gd name="connsiteX11" fmla="*/ 765996 w 1228743"/>
                  <a:gd name="connsiteY11" fmla="*/ 1140942 h 1480321"/>
                  <a:gd name="connsiteX12" fmla="*/ 911073 w 1228743"/>
                  <a:gd name="connsiteY12" fmla="*/ 1031201 h 1480321"/>
                  <a:gd name="connsiteX13" fmla="*/ 892363 w 1228743"/>
                  <a:gd name="connsiteY13" fmla="*/ 831474 h 1480321"/>
                  <a:gd name="connsiteX14" fmla="*/ 785606 w 1228743"/>
                  <a:gd name="connsiteY14" fmla="*/ 639436 h 1480321"/>
                  <a:gd name="connsiteX15" fmla="*/ 607108 w 1228743"/>
                  <a:gd name="connsiteY15" fmla="*/ 444539 h 1480321"/>
                  <a:gd name="connsiteX16" fmla="*/ 384600 w 1228743"/>
                  <a:gd name="connsiteY16" fmla="*/ 222665 h 1480321"/>
                  <a:gd name="connsiteX17" fmla="*/ 393146 w 1228743"/>
                  <a:gd name="connsiteY17" fmla="*/ 65992 h 1480321"/>
                  <a:gd name="connsiteX18" fmla="*/ 501393 w 1228743"/>
                  <a:gd name="connsiteY18" fmla="*/ 31809 h 148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28743" h="1480321">
                    <a:moveTo>
                      <a:pt x="501393" y="31809"/>
                    </a:moveTo>
                    <a:cubicBezTo>
                      <a:pt x="570234" y="63618"/>
                      <a:pt x="700320" y="162370"/>
                      <a:pt x="806193" y="256848"/>
                    </a:cubicBezTo>
                    <a:cubicBezTo>
                      <a:pt x="912066" y="351326"/>
                      <a:pt x="1066917" y="492488"/>
                      <a:pt x="1136630" y="598680"/>
                    </a:cubicBezTo>
                    <a:cubicBezTo>
                      <a:pt x="1206343" y="704872"/>
                      <a:pt x="1220197" y="793352"/>
                      <a:pt x="1224470" y="894002"/>
                    </a:cubicBezTo>
                    <a:cubicBezTo>
                      <a:pt x="1228743" y="994652"/>
                      <a:pt x="1212990" y="1110798"/>
                      <a:pt x="1162268" y="1202583"/>
                    </a:cubicBezTo>
                    <a:cubicBezTo>
                      <a:pt x="1111546" y="1294368"/>
                      <a:pt x="1044051" y="1409107"/>
                      <a:pt x="920137" y="1444714"/>
                    </a:cubicBezTo>
                    <a:cubicBezTo>
                      <a:pt x="796223" y="1480321"/>
                      <a:pt x="536050" y="1426198"/>
                      <a:pt x="418783" y="1416228"/>
                    </a:cubicBezTo>
                    <a:cubicBezTo>
                      <a:pt x="301516" y="1406258"/>
                      <a:pt x="265434" y="1399136"/>
                      <a:pt x="216533" y="1384893"/>
                    </a:cubicBezTo>
                    <a:cubicBezTo>
                      <a:pt x="167632" y="1370650"/>
                      <a:pt x="153719" y="1379974"/>
                      <a:pt x="125378" y="1330770"/>
                    </a:cubicBezTo>
                    <a:cubicBezTo>
                      <a:pt x="97037" y="1281566"/>
                      <a:pt x="0" y="1129838"/>
                      <a:pt x="46488" y="1089667"/>
                    </a:cubicBezTo>
                    <a:cubicBezTo>
                      <a:pt x="92976" y="1049496"/>
                      <a:pt x="284385" y="1081200"/>
                      <a:pt x="404303" y="1089746"/>
                    </a:cubicBezTo>
                    <a:cubicBezTo>
                      <a:pt x="524221" y="1098292"/>
                      <a:pt x="681534" y="1150699"/>
                      <a:pt x="765996" y="1140942"/>
                    </a:cubicBezTo>
                    <a:cubicBezTo>
                      <a:pt x="850458" y="1131185"/>
                      <a:pt x="890012" y="1082779"/>
                      <a:pt x="911073" y="1031201"/>
                    </a:cubicBezTo>
                    <a:cubicBezTo>
                      <a:pt x="932134" y="979623"/>
                      <a:pt x="913274" y="896768"/>
                      <a:pt x="892363" y="831474"/>
                    </a:cubicBezTo>
                    <a:cubicBezTo>
                      <a:pt x="871452" y="766180"/>
                      <a:pt x="833149" y="703925"/>
                      <a:pt x="785606" y="639436"/>
                    </a:cubicBezTo>
                    <a:cubicBezTo>
                      <a:pt x="738064" y="574947"/>
                      <a:pt x="607108" y="444539"/>
                      <a:pt x="607108" y="444539"/>
                    </a:cubicBezTo>
                    <a:lnTo>
                      <a:pt x="384600" y="222665"/>
                    </a:lnTo>
                    <a:cubicBezTo>
                      <a:pt x="376767" y="189431"/>
                      <a:pt x="372731" y="96852"/>
                      <a:pt x="393146" y="65992"/>
                    </a:cubicBezTo>
                    <a:cubicBezTo>
                      <a:pt x="413561" y="35132"/>
                      <a:pt x="432552" y="0"/>
                      <a:pt x="501393" y="3180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 w="31750" cap="flat" cmpd="sng" algn="ctr">
                <a:solidFill>
                  <a:schemeClr val="tx1">
                    <a:alpha val="48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CB70D5B1-BF30-404E-BA3A-CEC8D760465F}"/>
                  </a:ext>
                </a:extLst>
              </p:cNvPr>
              <p:cNvSpPr/>
              <p:nvPr/>
            </p:nvSpPr>
            <p:spPr bwMode="auto">
              <a:xfrm rot="21025458">
                <a:off x="1526601" y="4158043"/>
                <a:ext cx="1620000" cy="222636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476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73" name="円/楕円 7">
                <a:extLst>
                  <a:ext uri="{FF2B5EF4-FFF2-40B4-BE49-F238E27FC236}">
                    <a16:creationId xmlns:a16="http://schemas.microsoft.com/office/drawing/2014/main" id="{87BF1B14-2BDC-4B89-AFBE-DEC8F0F63C81}"/>
                  </a:ext>
                </a:extLst>
              </p:cNvPr>
              <p:cNvSpPr/>
              <p:nvPr/>
            </p:nvSpPr>
            <p:spPr bwMode="auto">
              <a:xfrm>
                <a:off x="958981" y="1729490"/>
                <a:ext cx="1598211" cy="1439187"/>
              </a:xfrm>
              <a:prstGeom prst="ellips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476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cxnSp>
            <p:nvCxnSpPr>
              <p:cNvPr id="82" name="直線コネクタ 81">
                <a:extLst>
                  <a:ext uri="{FF2B5EF4-FFF2-40B4-BE49-F238E27FC236}">
                    <a16:creationId xmlns:a16="http://schemas.microsoft.com/office/drawing/2014/main" id="{705BB45B-B01D-428D-AD52-0EFC4059032E}"/>
                  </a:ext>
                </a:extLst>
              </p:cNvPr>
              <p:cNvCxnSpPr/>
              <p:nvPr/>
            </p:nvCxnSpPr>
            <p:spPr bwMode="auto">
              <a:xfrm>
                <a:off x="1524000" y="2107406"/>
                <a:ext cx="309563" cy="259557"/>
              </a:xfrm>
              <a:prstGeom prst="line">
                <a:avLst/>
              </a:prstGeom>
              <a:noFill/>
              <a:ln w="66675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3" name="直線コネクタ 82">
                <a:extLst>
                  <a:ext uri="{FF2B5EF4-FFF2-40B4-BE49-F238E27FC236}">
                    <a16:creationId xmlns:a16="http://schemas.microsoft.com/office/drawing/2014/main" id="{B71C75A9-44A9-4826-AE3F-942723C19126}"/>
                  </a:ext>
                </a:extLst>
              </p:cNvPr>
              <p:cNvCxnSpPr/>
              <p:nvPr/>
            </p:nvCxnSpPr>
            <p:spPr bwMode="auto">
              <a:xfrm flipV="1">
                <a:off x="2019300" y="2143624"/>
                <a:ext cx="366896" cy="225720"/>
              </a:xfrm>
              <a:prstGeom prst="line">
                <a:avLst/>
              </a:prstGeom>
              <a:noFill/>
              <a:ln w="66675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4" name="直線コネクタ 83">
                <a:extLst>
                  <a:ext uri="{FF2B5EF4-FFF2-40B4-BE49-F238E27FC236}">
                    <a16:creationId xmlns:a16="http://schemas.microsoft.com/office/drawing/2014/main" id="{533251B2-0075-4CC9-9525-57BB117F97D8}"/>
                  </a:ext>
                </a:extLst>
              </p:cNvPr>
              <p:cNvCxnSpPr/>
              <p:nvPr/>
            </p:nvCxnSpPr>
            <p:spPr bwMode="auto">
              <a:xfrm>
                <a:off x="2024063" y="2369343"/>
                <a:ext cx="309562" cy="40482"/>
              </a:xfrm>
              <a:prstGeom prst="line">
                <a:avLst/>
              </a:prstGeom>
              <a:noFill/>
              <a:ln w="66675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5" name="直線コネクタ 84">
                <a:extLst>
                  <a:ext uri="{FF2B5EF4-FFF2-40B4-BE49-F238E27FC236}">
                    <a16:creationId xmlns:a16="http://schemas.microsoft.com/office/drawing/2014/main" id="{FC28B906-99A8-4AD7-9003-BEEF985E961A}"/>
                  </a:ext>
                </a:extLst>
              </p:cNvPr>
              <p:cNvCxnSpPr/>
              <p:nvPr/>
            </p:nvCxnSpPr>
            <p:spPr bwMode="auto">
              <a:xfrm flipV="1">
                <a:off x="1531144" y="2369345"/>
                <a:ext cx="302419" cy="2380"/>
              </a:xfrm>
              <a:prstGeom prst="line">
                <a:avLst/>
              </a:prstGeom>
              <a:noFill/>
              <a:ln w="66675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87" name="フリーフォーム 64">
                <a:extLst>
                  <a:ext uri="{FF2B5EF4-FFF2-40B4-BE49-F238E27FC236}">
                    <a16:creationId xmlns:a16="http://schemas.microsoft.com/office/drawing/2014/main" id="{C80D2C17-B03A-4F4A-B94A-7542FCD68F83}"/>
                  </a:ext>
                </a:extLst>
              </p:cNvPr>
              <p:cNvSpPr/>
              <p:nvPr/>
            </p:nvSpPr>
            <p:spPr bwMode="auto">
              <a:xfrm>
                <a:off x="579121" y="3920800"/>
                <a:ext cx="1962101" cy="2006360"/>
              </a:xfrm>
              <a:custGeom>
                <a:avLst/>
                <a:gdLst>
                  <a:gd name="connsiteX0" fmla="*/ 311425 w 2011679"/>
                  <a:gd name="connsiteY0" fmla="*/ 583095 h 1981200"/>
                  <a:gd name="connsiteX1" fmla="*/ 589721 w 2011679"/>
                  <a:gd name="connsiteY1" fmla="*/ 241189 h 1981200"/>
                  <a:gd name="connsiteX2" fmla="*/ 748747 w 2011679"/>
                  <a:gd name="connsiteY2" fmla="*/ 50358 h 1981200"/>
                  <a:gd name="connsiteX3" fmla="*/ 1019091 w 2011679"/>
                  <a:gd name="connsiteY3" fmla="*/ 2650 h 1981200"/>
                  <a:gd name="connsiteX4" fmla="*/ 1098604 w 2011679"/>
                  <a:gd name="connsiteY4" fmla="*/ 66260 h 1981200"/>
                  <a:gd name="connsiteX5" fmla="*/ 1122458 w 2011679"/>
                  <a:gd name="connsiteY5" fmla="*/ 145773 h 1981200"/>
                  <a:gd name="connsiteX6" fmla="*/ 693088 w 2011679"/>
                  <a:gd name="connsiteY6" fmla="*/ 702365 h 1981200"/>
                  <a:gd name="connsiteX7" fmla="*/ 478402 w 2011679"/>
                  <a:gd name="connsiteY7" fmla="*/ 1044271 h 1981200"/>
                  <a:gd name="connsiteX8" fmla="*/ 502256 w 2011679"/>
                  <a:gd name="connsiteY8" fmla="*/ 1227151 h 1981200"/>
                  <a:gd name="connsiteX9" fmla="*/ 573818 w 2011679"/>
                  <a:gd name="connsiteY9" fmla="*/ 1266907 h 1981200"/>
                  <a:gd name="connsiteX10" fmla="*/ 899822 w 2011679"/>
                  <a:gd name="connsiteY10" fmla="*/ 1402080 h 1981200"/>
                  <a:gd name="connsiteX11" fmla="*/ 1559780 w 2011679"/>
                  <a:gd name="connsiteY11" fmla="*/ 1608813 h 1981200"/>
                  <a:gd name="connsiteX12" fmla="*/ 1869881 w 2011679"/>
                  <a:gd name="connsiteY12" fmla="*/ 1728083 h 1981200"/>
                  <a:gd name="connsiteX13" fmla="*/ 1949394 w 2011679"/>
                  <a:gd name="connsiteY13" fmla="*/ 1879158 h 1981200"/>
                  <a:gd name="connsiteX14" fmla="*/ 1846027 w 2011679"/>
                  <a:gd name="connsiteY14" fmla="*/ 1958671 h 1981200"/>
                  <a:gd name="connsiteX15" fmla="*/ 955481 w 2011679"/>
                  <a:gd name="connsiteY15" fmla="*/ 1743986 h 1981200"/>
                  <a:gd name="connsiteX16" fmla="*/ 319376 w 2011679"/>
                  <a:gd name="connsiteY16" fmla="*/ 1545203 h 1981200"/>
                  <a:gd name="connsiteX17" fmla="*/ 64935 w 2011679"/>
                  <a:gd name="connsiteY17" fmla="*/ 1370274 h 1981200"/>
                  <a:gd name="connsiteX18" fmla="*/ 9276 w 2011679"/>
                  <a:gd name="connsiteY18" fmla="*/ 1155589 h 1981200"/>
                  <a:gd name="connsiteX19" fmla="*/ 120594 w 2011679"/>
                  <a:gd name="connsiteY19" fmla="*/ 885245 h 1981200"/>
                  <a:gd name="connsiteX20" fmla="*/ 295522 w 2011679"/>
                  <a:gd name="connsiteY20" fmla="*/ 630803 h 1981200"/>
                  <a:gd name="connsiteX0" fmla="*/ 311425 w 2011679"/>
                  <a:gd name="connsiteY0" fmla="*/ 583095 h 1981200"/>
                  <a:gd name="connsiteX1" fmla="*/ 589721 w 2011679"/>
                  <a:gd name="connsiteY1" fmla="*/ 241189 h 1981200"/>
                  <a:gd name="connsiteX2" fmla="*/ 748747 w 2011679"/>
                  <a:gd name="connsiteY2" fmla="*/ 50358 h 1981200"/>
                  <a:gd name="connsiteX3" fmla="*/ 1019091 w 2011679"/>
                  <a:gd name="connsiteY3" fmla="*/ 2650 h 1981200"/>
                  <a:gd name="connsiteX4" fmla="*/ 1098604 w 2011679"/>
                  <a:gd name="connsiteY4" fmla="*/ 66260 h 1981200"/>
                  <a:gd name="connsiteX5" fmla="*/ 1122458 w 2011679"/>
                  <a:gd name="connsiteY5" fmla="*/ 145773 h 1981200"/>
                  <a:gd name="connsiteX6" fmla="*/ 693088 w 2011679"/>
                  <a:gd name="connsiteY6" fmla="*/ 702365 h 1981200"/>
                  <a:gd name="connsiteX7" fmla="*/ 478402 w 2011679"/>
                  <a:gd name="connsiteY7" fmla="*/ 1044271 h 1981200"/>
                  <a:gd name="connsiteX8" fmla="*/ 502256 w 2011679"/>
                  <a:gd name="connsiteY8" fmla="*/ 1227151 h 1981200"/>
                  <a:gd name="connsiteX9" fmla="*/ 573818 w 2011679"/>
                  <a:gd name="connsiteY9" fmla="*/ 1266907 h 1981200"/>
                  <a:gd name="connsiteX10" fmla="*/ 899822 w 2011679"/>
                  <a:gd name="connsiteY10" fmla="*/ 1402080 h 1981200"/>
                  <a:gd name="connsiteX11" fmla="*/ 1559780 w 2011679"/>
                  <a:gd name="connsiteY11" fmla="*/ 1608813 h 1981200"/>
                  <a:gd name="connsiteX12" fmla="*/ 1869881 w 2011679"/>
                  <a:gd name="connsiteY12" fmla="*/ 1728083 h 1981200"/>
                  <a:gd name="connsiteX13" fmla="*/ 1949394 w 2011679"/>
                  <a:gd name="connsiteY13" fmla="*/ 1879158 h 1981200"/>
                  <a:gd name="connsiteX14" fmla="*/ 1846027 w 2011679"/>
                  <a:gd name="connsiteY14" fmla="*/ 1958671 h 1981200"/>
                  <a:gd name="connsiteX15" fmla="*/ 955481 w 2011679"/>
                  <a:gd name="connsiteY15" fmla="*/ 1743986 h 1981200"/>
                  <a:gd name="connsiteX16" fmla="*/ 319376 w 2011679"/>
                  <a:gd name="connsiteY16" fmla="*/ 1545203 h 1981200"/>
                  <a:gd name="connsiteX17" fmla="*/ 64935 w 2011679"/>
                  <a:gd name="connsiteY17" fmla="*/ 1370274 h 1981200"/>
                  <a:gd name="connsiteX18" fmla="*/ 9276 w 2011679"/>
                  <a:gd name="connsiteY18" fmla="*/ 1155589 h 1981200"/>
                  <a:gd name="connsiteX19" fmla="*/ 120594 w 2011679"/>
                  <a:gd name="connsiteY19" fmla="*/ 885245 h 1981200"/>
                  <a:gd name="connsiteX20" fmla="*/ 295522 w 2011679"/>
                  <a:gd name="connsiteY20" fmla="*/ 630803 h 1981200"/>
                  <a:gd name="connsiteX21" fmla="*/ 311425 w 2011679"/>
                  <a:gd name="connsiteY21" fmla="*/ 583095 h 1981200"/>
                  <a:gd name="connsiteX0" fmla="*/ 361431 w 2011679"/>
                  <a:gd name="connsiteY0" fmla="*/ 542613 h 1981200"/>
                  <a:gd name="connsiteX1" fmla="*/ 589721 w 2011679"/>
                  <a:gd name="connsiteY1" fmla="*/ 241189 h 1981200"/>
                  <a:gd name="connsiteX2" fmla="*/ 748747 w 2011679"/>
                  <a:gd name="connsiteY2" fmla="*/ 50358 h 1981200"/>
                  <a:gd name="connsiteX3" fmla="*/ 1019091 w 2011679"/>
                  <a:gd name="connsiteY3" fmla="*/ 2650 h 1981200"/>
                  <a:gd name="connsiteX4" fmla="*/ 1098604 w 2011679"/>
                  <a:gd name="connsiteY4" fmla="*/ 66260 h 1981200"/>
                  <a:gd name="connsiteX5" fmla="*/ 1122458 w 2011679"/>
                  <a:gd name="connsiteY5" fmla="*/ 145773 h 1981200"/>
                  <a:gd name="connsiteX6" fmla="*/ 693088 w 2011679"/>
                  <a:gd name="connsiteY6" fmla="*/ 702365 h 1981200"/>
                  <a:gd name="connsiteX7" fmla="*/ 478402 w 2011679"/>
                  <a:gd name="connsiteY7" fmla="*/ 1044271 h 1981200"/>
                  <a:gd name="connsiteX8" fmla="*/ 502256 w 2011679"/>
                  <a:gd name="connsiteY8" fmla="*/ 1227151 h 1981200"/>
                  <a:gd name="connsiteX9" fmla="*/ 573818 w 2011679"/>
                  <a:gd name="connsiteY9" fmla="*/ 1266907 h 1981200"/>
                  <a:gd name="connsiteX10" fmla="*/ 899822 w 2011679"/>
                  <a:gd name="connsiteY10" fmla="*/ 1402080 h 1981200"/>
                  <a:gd name="connsiteX11" fmla="*/ 1559780 w 2011679"/>
                  <a:gd name="connsiteY11" fmla="*/ 1608813 h 1981200"/>
                  <a:gd name="connsiteX12" fmla="*/ 1869881 w 2011679"/>
                  <a:gd name="connsiteY12" fmla="*/ 1728083 h 1981200"/>
                  <a:gd name="connsiteX13" fmla="*/ 1949394 w 2011679"/>
                  <a:gd name="connsiteY13" fmla="*/ 1879158 h 1981200"/>
                  <a:gd name="connsiteX14" fmla="*/ 1846027 w 2011679"/>
                  <a:gd name="connsiteY14" fmla="*/ 1958671 h 1981200"/>
                  <a:gd name="connsiteX15" fmla="*/ 955481 w 2011679"/>
                  <a:gd name="connsiteY15" fmla="*/ 1743986 h 1981200"/>
                  <a:gd name="connsiteX16" fmla="*/ 319376 w 2011679"/>
                  <a:gd name="connsiteY16" fmla="*/ 1545203 h 1981200"/>
                  <a:gd name="connsiteX17" fmla="*/ 64935 w 2011679"/>
                  <a:gd name="connsiteY17" fmla="*/ 1370274 h 1981200"/>
                  <a:gd name="connsiteX18" fmla="*/ 9276 w 2011679"/>
                  <a:gd name="connsiteY18" fmla="*/ 1155589 h 1981200"/>
                  <a:gd name="connsiteX19" fmla="*/ 120594 w 2011679"/>
                  <a:gd name="connsiteY19" fmla="*/ 885245 h 1981200"/>
                  <a:gd name="connsiteX20" fmla="*/ 295522 w 2011679"/>
                  <a:gd name="connsiteY20" fmla="*/ 630803 h 1981200"/>
                  <a:gd name="connsiteX21" fmla="*/ 361431 w 2011679"/>
                  <a:gd name="connsiteY21" fmla="*/ 542613 h 1981200"/>
                  <a:gd name="connsiteX0" fmla="*/ 361431 w 2011679"/>
                  <a:gd name="connsiteY0" fmla="*/ 542613 h 1981200"/>
                  <a:gd name="connsiteX1" fmla="*/ 589721 w 2011679"/>
                  <a:gd name="connsiteY1" fmla="*/ 241189 h 1981200"/>
                  <a:gd name="connsiteX2" fmla="*/ 748747 w 2011679"/>
                  <a:gd name="connsiteY2" fmla="*/ 50358 h 1981200"/>
                  <a:gd name="connsiteX3" fmla="*/ 1019091 w 2011679"/>
                  <a:gd name="connsiteY3" fmla="*/ 2650 h 1981200"/>
                  <a:gd name="connsiteX4" fmla="*/ 1098604 w 2011679"/>
                  <a:gd name="connsiteY4" fmla="*/ 66260 h 1981200"/>
                  <a:gd name="connsiteX5" fmla="*/ 1122458 w 2011679"/>
                  <a:gd name="connsiteY5" fmla="*/ 145773 h 1981200"/>
                  <a:gd name="connsiteX6" fmla="*/ 693088 w 2011679"/>
                  <a:gd name="connsiteY6" fmla="*/ 702365 h 1981200"/>
                  <a:gd name="connsiteX7" fmla="*/ 478402 w 2011679"/>
                  <a:gd name="connsiteY7" fmla="*/ 1044271 h 1981200"/>
                  <a:gd name="connsiteX8" fmla="*/ 502256 w 2011679"/>
                  <a:gd name="connsiteY8" fmla="*/ 1227151 h 1981200"/>
                  <a:gd name="connsiteX9" fmla="*/ 573818 w 2011679"/>
                  <a:gd name="connsiteY9" fmla="*/ 1266907 h 1981200"/>
                  <a:gd name="connsiteX10" fmla="*/ 899822 w 2011679"/>
                  <a:gd name="connsiteY10" fmla="*/ 1402080 h 1981200"/>
                  <a:gd name="connsiteX11" fmla="*/ 1559780 w 2011679"/>
                  <a:gd name="connsiteY11" fmla="*/ 1608813 h 1981200"/>
                  <a:gd name="connsiteX12" fmla="*/ 1869881 w 2011679"/>
                  <a:gd name="connsiteY12" fmla="*/ 1728083 h 1981200"/>
                  <a:gd name="connsiteX13" fmla="*/ 1949394 w 2011679"/>
                  <a:gd name="connsiteY13" fmla="*/ 1879158 h 1981200"/>
                  <a:gd name="connsiteX14" fmla="*/ 1846027 w 2011679"/>
                  <a:gd name="connsiteY14" fmla="*/ 1958671 h 1981200"/>
                  <a:gd name="connsiteX15" fmla="*/ 955481 w 2011679"/>
                  <a:gd name="connsiteY15" fmla="*/ 1743986 h 1981200"/>
                  <a:gd name="connsiteX16" fmla="*/ 319376 w 2011679"/>
                  <a:gd name="connsiteY16" fmla="*/ 1545203 h 1981200"/>
                  <a:gd name="connsiteX17" fmla="*/ 64935 w 2011679"/>
                  <a:gd name="connsiteY17" fmla="*/ 1370274 h 1981200"/>
                  <a:gd name="connsiteX18" fmla="*/ 9276 w 2011679"/>
                  <a:gd name="connsiteY18" fmla="*/ 1155589 h 1981200"/>
                  <a:gd name="connsiteX19" fmla="*/ 120594 w 2011679"/>
                  <a:gd name="connsiteY19" fmla="*/ 885245 h 1981200"/>
                  <a:gd name="connsiteX20" fmla="*/ 295522 w 2011679"/>
                  <a:gd name="connsiteY20" fmla="*/ 630803 h 1981200"/>
                  <a:gd name="connsiteX21" fmla="*/ 361431 w 2011679"/>
                  <a:gd name="connsiteY21" fmla="*/ 542613 h 1981200"/>
                  <a:gd name="connsiteX0" fmla="*/ 361431 w 2011679"/>
                  <a:gd name="connsiteY0" fmla="*/ 542613 h 1981200"/>
                  <a:gd name="connsiteX1" fmla="*/ 589721 w 2011679"/>
                  <a:gd name="connsiteY1" fmla="*/ 241189 h 1981200"/>
                  <a:gd name="connsiteX2" fmla="*/ 748747 w 2011679"/>
                  <a:gd name="connsiteY2" fmla="*/ 50358 h 1981200"/>
                  <a:gd name="connsiteX3" fmla="*/ 1019091 w 2011679"/>
                  <a:gd name="connsiteY3" fmla="*/ 2650 h 1981200"/>
                  <a:gd name="connsiteX4" fmla="*/ 1098604 w 2011679"/>
                  <a:gd name="connsiteY4" fmla="*/ 66260 h 1981200"/>
                  <a:gd name="connsiteX5" fmla="*/ 1122458 w 2011679"/>
                  <a:gd name="connsiteY5" fmla="*/ 145773 h 1981200"/>
                  <a:gd name="connsiteX6" fmla="*/ 693088 w 2011679"/>
                  <a:gd name="connsiteY6" fmla="*/ 702365 h 1981200"/>
                  <a:gd name="connsiteX7" fmla="*/ 478402 w 2011679"/>
                  <a:gd name="connsiteY7" fmla="*/ 1044271 h 1981200"/>
                  <a:gd name="connsiteX8" fmla="*/ 502256 w 2011679"/>
                  <a:gd name="connsiteY8" fmla="*/ 1227151 h 1981200"/>
                  <a:gd name="connsiteX9" fmla="*/ 573818 w 2011679"/>
                  <a:gd name="connsiteY9" fmla="*/ 1266907 h 1981200"/>
                  <a:gd name="connsiteX10" fmla="*/ 899822 w 2011679"/>
                  <a:gd name="connsiteY10" fmla="*/ 1402080 h 1981200"/>
                  <a:gd name="connsiteX11" fmla="*/ 1559780 w 2011679"/>
                  <a:gd name="connsiteY11" fmla="*/ 1608813 h 1981200"/>
                  <a:gd name="connsiteX12" fmla="*/ 1869881 w 2011679"/>
                  <a:gd name="connsiteY12" fmla="*/ 1728083 h 1981200"/>
                  <a:gd name="connsiteX13" fmla="*/ 1949394 w 2011679"/>
                  <a:gd name="connsiteY13" fmla="*/ 1879158 h 1981200"/>
                  <a:gd name="connsiteX14" fmla="*/ 1846027 w 2011679"/>
                  <a:gd name="connsiteY14" fmla="*/ 1958671 h 1981200"/>
                  <a:gd name="connsiteX15" fmla="*/ 955481 w 2011679"/>
                  <a:gd name="connsiteY15" fmla="*/ 1743986 h 1981200"/>
                  <a:gd name="connsiteX16" fmla="*/ 319376 w 2011679"/>
                  <a:gd name="connsiteY16" fmla="*/ 1545203 h 1981200"/>
                  <a:gd name="connsiteX17" fmla="*/ 64935 w 2011679"/>
                  <a:gd name="connsiteY17" fmla="*/ 1370274 h 1981200"/>
                  <a:gd name="connsiteX18" fmla="*/ 9276 w 2011679"/>
                  <a:gd name="connsiteY18" fmla="*/ 1155589 h 1981200"/>
                  <a:gd name="connsiteX19" fmla="*/ 120594 w 2011679"/>
                  <a:gd name="connsiteY19" fmla="*/ 885245 h 1981200"/>
                  <a:gd name="connsiteX20" fmla="*/ 295522 w 2011679"/>
                  <a:gd name="connsiteY20" fmla="*/ 630803 h 1981200"/>
                  <a:gd name="connsiteX21" fmla="*/ 361431 w 2011679"/>
                  <a:gd name="connsiteY21" fmla="*/ 542613 h 1981200"/>
                  <a:gd name="connsiteX0" fmla="*/ 361431 w 2011679"/>
                  <a:gd name="connsiteY0" fmla="*/ 555866 h 1994453"/>
                  <a:gd name="connsiteX1" fmla="*/ 589721 w 2011679"/>
                  <a:gd name="connsiteY1" fmla="*/ 254442 h 1994453"/>
                  <a:gd name="connsiteX2" fmla="*/ 748747 w 2011679"/>
                  <a:gd name="connsiteY2" fmla="*/ 63611 h 1994453"/>
                  <a:gd name="connsiteX3" fmla="*/ 1019091 w 2011679"/>
                  <a:gd name="connsiteY3" fmla="*/ 15903 h 1994453"/>
                  <a:gd name="connsiteX4" fmla="*/ 1122458 w 2011679"/>
                  <a:gd name="connsiteY4" fmla="*/ 159026 h 1994453"/>
                  <a:gd name="connsiteX5" fmla="*/ 693088 w 2011679"/>
                  <a:gd name="connsiteY5" fmla="*/ 715618 h 1994453"/>
                  <a:gd name="connsiteX6" fmla="*/ 478402 w 2011679"/>
                  <a:gd name="connsiteY6" fmla="*/ 1057524 h 1994453"/>
                  <a:gd name="connsiteX7" fmla="*/ 502256 w 2011679"/>
                  <a:gd name="connsiteY7" fmla="*/ 1240404 h 1994453"/>
                  <a:gd name="connsiteX8" fmla="*/ 573818 w 2011679"/>
                  <a:gd name="connsiteY8" fmla="*/ 1280160 h 1994453"/>
                  <a:gd name="connsiteX9" fmla="*/ 899822 w 2011679"/>
                  <a:gd name="connsiteY9" fmla="*/ 1415333 h 1994453"/>
                  <a:gd name="connsiteX10" fmla="*/ 1559780 w 2011679"/>
                  <a:gd name="connsiteY10" fmla="*/ 1622066 h 1994453"/>
                  <a:gd name="connsiteX11" fmla="*/ 1869881 w 2011679"/>
                  <a:gd name="connsiteY11" fmla="*/ 1741336 h 1994453"/>
                  <a:gd name="connsiteX12" fmla="*/ 1949394 w 2011679"/>
                  <a:gd name="connsiteY12" fmla="*/ 1892411 h 1994453"/>
                  <a:gd name="connsiteX13" fmla="*/ 1846027 w 2011679"/>
                  <a:gd name="connsiteY13" fmla="*/ 1971924 h 1994453"/>
                  <a:gd name="connsiteX14" fmla="*/ 955481 w 2011679"/>
                  <a:gd name="connsiteY14" fmla="*/ 1757239 h 1994453"/>
                  <a:gd name="connsiteX15" fmla="*/ 319376 w 2011679"/>
                  <a:gd name="connsiteY15" fmla="*/ 1558456 h 1994453"/>
                  <a:gd name="connsiteX16" fmla="*/ 64935 w 2011679"/>
                  <a:gd name="connsiteY16" fmla="*/ 1383527 h 1994453"/>
                  <a:gd name="connsiteX17" fmla="*/ 9276 w 2011679"/>
                  <a:gd name="connsiteY17" fmla="*/ 1168842 h 1994453"/>
                  <a:gd name="connsiteX18" fmla="*/ 120594 w 2011679"/>
                  <a:gd name="connsiteY18" fmla="*/ 898498 h 1994453"/>
                  <a:gd name="connsiteX19" fmla="*/ 295522 w 2011679"/>
                  <a:gd name="connsiteY19" fmla="*/ 644056 h 1994453"/>
                  <a:gd name="connsiteX20" fmla="*/ 361431 w 2011679"/>
                  <a:gd name="connsiteY20" fmla="*/ 555866 h 1994453"/>
                  <a:gd name="connsiteX0" fmla="*/ 361431 w 2011679"/>
                  <a:gd name="connsiteY0" fmla="*/ 563010 h 2001597"/>
                  <a:gd name="connsiteX1" fmla="*/ 589721 w 2011679"/>
                  <a:gd name="connsiteY1" fmla="*/ 261586 h 2001597"/>
                  <a:gd name="connsiteX2" fmla="*/ 748747 w 2011679"/>
                  <a:gd name="connsiteY2" fmla="*/ 70755 h 2001597"/>
                  <a:gd name="connsiteX3" fmla="*/ 978610 w 2011679"/>
                  <a:gd name="connsiteY3" fmla="*/ 15903 h 2001597"/>
                  <a:gd name="connsiteX4" fmla="*/ 1122458 w 2011679"/>
                  <a:gd name="connsiteY4" fmla="*/ 166170 h 2001597"/>
                  <a:gd name="connsiteX5" fmla="*/ 693088 w 2011679"/>
                  <a:gd name="connsiteY5" fmla="*/ 722762 h 2001597"/>
                  <a:gd name="connsiteX6" fmla="*/ 478402 w 2011679"/>
                  <a:gd name="connsiteY6" fmla="*/ 1064668 h 2001597"/>
                  <a:gd name="connsiteX7" fmla="*/ 502256 w 2011679"/>
                  <a:gd name="connsiteY7" fmla="*/ 1247548 h 2001597"/>
                  <a:gd name="connsiteX8" fmla="*/ 573818 w 2011679"/>
                  <a:gd name="connsiteY8" fmla="*/ 1287304 h 2001597"/>
                  <a:gd name="connsiteX9" fmla="*/ 899822 w 2011679"/>
                  <a:gd name="connsiteY9" fmla="*/ 1422477 h 2001597"/>
                  <a:gd name="connsiteX10" fmla="*/ 1559780 w 2011679"/>
                  <a:gd name="connsiteY10" fmla="*/ 1629210 h 2001597"/>
                  <a:gd name="connsiteX11" fmla="*/ 1869881 w 2011679"/>
                  <a:gd name="connsiteY11" fmla="*/ 1748480 h 2001597"/>
                  <a:gd name="connsiteX12" fmla="*/ 1949394 w 2011679"/>
                  <a:gd name="connsiteY12" fmla="*/ 1899555 h 2001597"/>
                  <a:gd name="connsiteX13" fmla="*/ 1846027 w 2011679"/>
                  <a:gd name="connsiteY13" fmla="*/ 1979068 h 2001597"/>
                  <a:gd name="connsiteX14" fmla="*/ 955481 w 2011679"/>
                  <a:gd name="connsiteY14" fmla="*/ 1764383 h 2001597"/>
                  <a:gd name="connsiteX15" fmla="*/ 319376 w 2011679"/>
                  <a:gd name="connsiteY15" fmla="*/ 1565600 h 2001597"/>
                  <a:gd name="connsiteX16" fmla="*/ 64935 w 2011679"/>
                  <a:gd name="connsiteY16" fmla="*/ 1390671 h 2001597"/>
                  <a:gd name="connsiteX17" fmla="*/ 9276 w 2011679"/>
                  <a:gd name="connsiteY17" fmla="*/ 1175986 h 2001597"/>
                  <a:gd name="connsiteX18" fmla="*/ 120594 w 2011679"/>
                  <a:gd name="connsiteY18" fmla="*/ 905642 h 2001597"/>
                  <a:gd name="connsiteX19" fmla="*/ 295522 w 2011679"/>
                  <a:gd name="connsiteY19" fmla="*/ 651200 h 2001597"/>
                  <a:gd name="connsiteX20" fmla="*/ 361431 w 2011679"/>
                  <a:gd name="connsiteY20" fmla="*/ 563010 h 2001597"/>
                  <a:gd name="connsiteX0" fmla="*/ 361431 w 2011679"/>
                  <a:gd name="connsiteY0" fmla="*/ 563010 h 2001597"/>
                  <a:gd name="connsiteX1" fmla="*/ 589721 w 2011679"/>
                  <a:gd name="connsiteY1" fmla="*/ 261586 h 2001597"/>
                  <a:gd name="connsiteX2" fmla="*/ 748747 w 2011679"/>
                  <a:gd name="connsiteY2" fmla="*/ 70755 h 2001597"/>
                  <a:gd name="connsiteX3" fmla="*/ 978610 w 2011679"/>
                  <a:gd name="connsiteY3" fmla="*/ 15903 h 2001597"/>
                  <a:gd name="connsiteX4" fmla="*/ 1122458 w 2011679"/>
                  <a:gd name="connsiteY4" fmla="*/ 166170 h 2001597"/>
                  <a:gd name="connsiteX5" fmla="*/ 693088 w 2011679"/>
                  <a:gd name="connsiteY5" fmla="*/ 722762 h 2001597"/>
                  <a:gd name="connsiteX6" fmla="*/ 478402 w 2011679"/>
                  <a:gd name="connsiteY6" fmla="*/ 1064668 h 2001597"/>
                  <a:gd name="connsiteX7" fmla="*/ 502256 w 2011679"/>
                  <a:gd name="connsiteY7" fmla="*/ 1247548 h 2001597"/>
                  <a:gd name="connsiteX8" fmla="*/ 573818 w 2011679"/>
                  <a:gd name="connsiteY8" fmla="*/ 1287304 h 2001597"/>
                  <a:gd name="connsiteX9" fmla="*/ 899822 w 2011679"/>
                  <a:gd name="connsiteY9" fmla="*/ 1422477 h 2001597"/>
                  <a:gd name="connsiteX10" fmla="*/ 1559780 w 2011679"/>
                  <a:gd name="connsiteY10" fmla="*/ 1629210 h 2001597"/>
                  <a:gd name="connsiteX11" fmla="*/ 1869881 w 2011679"/>
                  <a:gd name="connsiteY11" fmla="*/ 1748480 h 2001597"/>
                  <a:gd name="connsiteX12" fmla="*/ 1949394 w 2011679"/>
                  <a:gd name="connsiteY12" fmla="*/ 1899555 h 2001597"/>
                  <a:gd name="connsiteX13" fmla="*/ 1846027 w 2011679"/>
                  <a:gd name="connsiteY13" fmla="*/ 1979068 h 2001597"/>
                  <a:gd name="connsiteX14" fmla="*/ 955481 w 2011679"/>
                  <a:gd name="connsiteY14" fmla="*/ 1764383 h 2001597"/>
                  <a:gd name="connsiteX15" fmla="*/ 319376 w 2011679"/>
                  <a:gd name="connsiteY15" fmla="*/ 1565600 h 2001597"/>
                  <a:gd name="connsiteX16" fmla="*/ 64935 w 2011679"/>
                  <a:gd name="connsiteY16" fmla="*/ 1390671 h 2001597"/>
                  <a:gd name="connsiteX17" fmla="*/ 9276 w 2011679"/>
                  <a:gd name="connsiteY17" fmla="*/ 1175986 h 2001597"/>
                  <a:gd name="connsiteX18" fmla="*/ 120594 w 2011679"/>
                  <a:gd name="connsiteY18" fmla="*/ 905642 h 2001597"/>
                  <a:gd name="connsiteX19" fmla="*/ 295522 w 2011679"/>
                  <a:gd name="connsiteY19" fmla="*/ 651200 h 2001597"/>
                  <a:gd name="connsiteX20" fmla="*/ 361431 w 2011679"/>
                  <a:gd name="connsiteY20" fmla="*/ 563010 h 2001597"/>
                  <a:gd name="connsiteX0" fmla="*/ 361431 w 2011679"/>
                  <a:gd name="connsiteY0" fmla="*/ 563010 h 2001597"/>
                  <a:gd name="connsiteX1" fmla="*/ 589721 w 2011679"/>
                  <a:gd name="connsiteY1" fmla="*/ 261586 h 2001597"/>
                  <a:gd name="connsiteX2" fmla="*/ 748747 w 2011679"/>
                  <a:gd name="connsiteY2" fmla="*/ 70755 h 2001597"/>
                  <a:gd name="connsiteX3" fmla="*/ 978610 w 2011679"/>
                  <a:gd name="connsiteY3" fmla="*/ 15903 h 2001597"/>
                  <a:gd name="connsiteX4" fmla="*/ 1122458 w 2011679"/>
                  <a:gd name="connsiteY4" fmla="*/ 166170 h 2001597"/>
                  <a:gd name="connsiteX5" fmla="*/ 693088 w 2011679"/>
                  <a:gd name="connsiteY5" fmla="*/ 722762 h 2001597"/>
                  <a:gd name="connsiteX6" fmla="*/ 478402 w 2011679"/>
                  <a:gd name="connsiteY6" fmla="*/ 1064668 h 2001597"/>
                  <a:gd name="connsiteX7" fmla="*/ 573818 w 2011679"/>
                  <a:gd name="connsiteY7" fmla="*/ 1287304 h 2001597"/>
                  <a:gd name="connsiteX8" fmla="*/ 899822 w 2011679"/>
                  <a:gd name="connsiteY8" fmla="*/ 1422477 h 2001597"/>
                  <a:gd name="connsiteX9" fmla="*/ 1559780 w 2011679"/>
                  <a:gd name="connsiteY9" fmla="*/ 1629210 h 2001597"/>
                  <a:gd name="connsiteX10" fmla="*/ 1869881 w 2011679"/>
                  <a:gd name="connsiteY10" fmla="*/ 1748480 h 2001597"/>
                  <a:gd name="connsiteX11" fmla="*/ 1949394 w 2011679"/>
                  <a:gd name="connsiteY11" fmla="*/ 1899555 h 2001597"/>
                  <a:gd name="connsiteX12" fmla="*/ 1846027 w 2011679"/>
                  <a:gd name="connsiteY12" fmla="*/ 1979068 h 2001597"/>
                  <a:gd name="connsiteX13" fmla="*/ 955481 w 2011679"/>
                  <a:gd name="connsiteY13" fmla="*/ 1764383 h 2001597"/>
                  <a:gd name="connsiteX14" fmla="*/ 319376 w 2011679"/>
                  <a:gd name="connsiteY14" fmla="*/ 1565600 h 2001597"/>
                  <a:gd name="connsiteX15" fmla="*/ 64935 w 2011679"/>
                  <a:gd name="connsiteY15" fmla="*/ 1390671 h 2001597"/>
                  <a:gd name="connsiteX16" fmla="*/ 9276 w 2011679"/>
                  <a:gd name="connsiteY16" fmla="*/ 1175986 h 2001597"/>
                  <a:gd name="connsiteX17" fmla="*/ 120594 w 2011679"/>
                  <a:gd name="connsiteY17" fmla="*/ 905642 h 2001597"/>
                  <a:gd name="connsiteX18" fmla="*/ 295522 w 2011679"/>
                  <a:gd name="connsiteY18" fmla="*/ 651200 h 2001597"/>
                  <a:gd name="connsiteX19" fmla="*/ 361431 w 2011679"/>
                  <a:gd name="connsiteY19" fmla="*/ 563010 h 2001597"/>
                  <a:gd name="connsiteX0" fmla="*/ 361431 w 1962101"/>
                  <a:gd name="connsiteY0" fmla="*/ 563010 h 2006360"/>
                  <a:gd name="connsiteX1" fmla="*/ 589721 w 1962101"/>
                  <a:gd name="connsiteY1" fmla="*/ 261586 h 2006360"/>
                  <a:gd name="connsiteX2" fmla="*/ 748747 w 1962101"/>
                  <a:gd name="connsiteY2" fmla="*/ 70755 h 2006360"/>
                  <a:gd name="connsiteX3" fmla="*/ 978610 w 1962101"/>
                  <a:gd name="connsiteY3" fmla="*/ 15903 h 2006360"/>
                  <a:gd name="connsiteX4" fmla="*/ 1122458 w 1962101"/>
                  <a:gd name="connsiteY4" fmla="*/ 166170 h 2006360"/>
                  <a:gd name="connsiteX5" fmla="*/ 693088 w 1962101"/>
                  <a:gd name="connsiteY5" fmla="*/ 722762 h 2006360"/>
                  <a:gd name="connsiteX6" fmla="*/ 478402 w 1962101"/>
                  <a:gd name="connsiteY6" fmla="*/ 1064668 h 2006360"/>
                  <a:gd name="connsiteX7" fmla="*/ 573818 w 1962101"/>
                  <a:gd name="connsiteY7" fmla="*/ 1287304 h 2006360"/>
                  <a:gd name="connsiteX8" fmla="*/ 899822 w 1962101"/>
                  <a:gd name="connsiteY8" fmla="*/ 1422477 h 2006360"/>
                  <a:gd name="connsiteX9" fmla="*/ 1559780 w 1962101"/>
                  <a:gd name="connsiteY9" fmla="*/ 1629210 h 2006360"/>
                  <a:gd name="connsiteX10" fmla="*/ 1869881 w 1962101"/>
                  <a:gd name="connsiteY10" fmla="*/ 1748480 h 2006360"/>
                  <a:gd name="connsiteX11" fmla="*/ 1949394 w 1962101"/>
                  <a:gd name="connsiteY11" fmla="*/ 1899555 h 2006360"/>
                  <a:gd name="connsiteX12" fmla="*/ 1793639 w 1962101"/>
                  <a:gd name="connsiteY12" fmla="*/ 1983831 h 2006360"/>
                  <a:gd name="connsiteX13" fmla="*/ 955481 w 1962101"/>
                  <a:gd name="connsiteY13" fmla="*/ 1764383 h 2006360"/>
                  <a:gd name="connsiteX14" fmla="*/ 319376 w 1962101"/>
                  <a:gd name="connsiteY14" fmla="*/ 1565600 h 2006360"/>
                  <a:gd name="connsiteX15" fmla="*/ 64935 w 1962101"/>
                  <a:gd name="connsiteY15" fmla="*/ 1390671 h 2006360"/>
                  <a:gd name="connsiteX16" fmla="*/ 9276 w 1962101"/>
                  <a:gd name="connsiteY16" fmla="*/ 1175986 h 2006360"/>
                  <a:gd name="connsiteX17" fmla="*/ 120594 w 1962101"/>
                  <a:gd name="connsiteY17" fmla="*/ 905642 h 2006360"/>
                  <a:gd name="connsiteX18" fmla="*/ 295522 w 1962101"/>
                  <a:gd name="connsiteY18" fmla="*/ 651200 h 2006360"/>
                  <a:gd name="connsiteX19" fmla="*/ 361431 w 1962101"/>
                  <a:gd name="connsiteY19" fmla="*/ 563010 h 200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2101" h="2006360">
                    <a:moveTo>
                      <a:pt x="361431" y="563010"/>
                    </a:moveTo>
                    <a:lnTo>
                      <a:pt x="589721" y="261586"/>
                    </a:lnTo>
                    <a:cubicBezTo>
                      <a:pt x="662608" y="172797"/>
                      <a:pt x="683932" y="111702"/>
                      <a:pt x="748747" y="70755"/>
                    </a:cubicBezTo>
                    <a:cubicBezTo>
                      <a:pt x="813562" y="29808"/>
                      <a:pt x="916325" y="0"/>
                      <a:pt x="978610" y="15903"/>
                    </a:cubicBezTo>
                    <a:cubicBezTo>
                      <a:pt x="1040895" y="31806"/>
                      <a:pt x="1170045" y="48360"/>
                      <a:pt x="1122458" y="166170"/>
                    </a:cubicBezTo>
                    <a:cubicBezTo>
                      <a:pt x="1074871" y="283980"/>
                      <a:pt x="800431" y="573012"/>
                      <a:pt x="693088" y="722762"/>
                    </a:cubicBezTo>
                    <a:cubicBezTo>
                      <a:pt x="585745" y="872512"/>
                      <a:pt x="498280" y="970578"/>
                      <a:pt x="478402" y="1064668"/>
                    </a:cubicBezTo>
                    <a:cubicBezTo>
                      <a:pt x="458524" y="1158758"/>
                      <a:pt x="503581" y="1227669"/>
                      <a:pt x="573818" y="1287304"/>
                    </a:cubicBezTo>
                    <a:cubicBezTo>
                      <a:pt x="644055" y="1346939"/>
                      <a:pt x="735495" y="1365493"/>
                      <a:pt x="899822" y="1422477"/>
                    </a:cubicBezTo>
                    <a:cubicBezTo>
                      <a:pt x="1064149" y="1479461"/>
                      <a:pt x="1398104" y="1574876"/>
                      <a:pt x="1559780" y="1629210"/>
                    </a:cubicBezTo>
                    <a:cubicBezTo>
                      <a:pt x="1721456" y="1683544"/>
                      <a:pt x="1804945" y="1703423"/>
                      <a:pt x="1869881" y="1748480"/>
                    </a:cubicBezTo>
                    <a:cubicBezTo>
                      <a:pt x="1934817" y="1793537"/>
                      <a:pt x="1962101" y="1860330"/>
                      <a:pt x="1949394" y="1899555"/>
                    </a:cubicBezTo>
                    <a:cubicBezTo>
                      <a:pt x="1936687" y="1938780"/>
                      <a:pt x="1959291" y="2006360"/>
                      <a:pt x="1793639" y="1983831"/>
                    </a:cubicBezTo>
                    <a:cubicBezTo>
                      <a:pt x="1627987" y="1961302"/>
                      <a:pt x="1201192" y="1834088"/>
                      <a:pt x="955481" y="1764383"/>
                    </a:cubicBezTo>
                    <a:cubicBezTo>
                      <a:pt x="709770" y="1694678"/>
                      <a:pt x="467800" y="1627885"/>
                      <a:pt x="319376" y="1565600"/>
                    </a:cubicBezTo>
                    <a:cubicBezTo>
                      <a:pt x="170952" y="1503315"/>
                      <a:pt x="116618" y="1455607"/>
                      <a:pt x="64935" y="1390671"/>
                    </a:cubicBezTo>
                    <a:cubicBezTo>
                      <a:pt x="13252" y="1325735"/>
                      <a:pt x="0" y="1256824"/>
                      <a:pt x="9276" y="1175986"/>
                    </a:cubicBezTo>
                    <a:cubicBezTo>
                      <a:pt x="18552" y="1095148"/>
                      <a:pt x="72886" y="993106"/>
                      <a:pt x="120594" y="905642"/>
                    </a:cubicBezTo>
                    <a:cubicBezTo>
                      <a:pt x="168302" y="818178"/>
                      <a:pt x="295522" y="651200"/>
                      <a:pt x="295522" y="651200"/>
                    </a:cubicBezTo>
                    <a:lnTo>
                      <a:pt x="361431" y="563010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 w="31750" cap="flat" cmpd="sng" algn="ctr">
                <a:solidFill>
                  <a:schemeClr val="tx1">
                    <a:alpha val="48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88" name="フリーフォーム 67">
                <a:extLst>
                  <a:ext uri="{FF2B5EF4-FFF2-40B4-BE49-F238E27FC236}">
                    <a16:creationId xmlns:a16="http://schemas.microsoft.com/office/drawing/2014/main" id="{CCC78351-3810-49A4-A4CE-372BFDA5CEBE}"/>
                  </a:ext>
                </a:extLst>
              </p:cNvPr>
              <p:cNvSpPr/>
              <p:nvPr/>
            </p:nvSpPr>
            <p:spPr bwMode="auto">
              <a:xfrm>
                <a:off x="2508647" y="5724658"/>
                <a:ext cx="731440" cy="518716"/>
              </a:xfrm>
              <a:custGeom>
                <a:avLst/>
                <a:gdLst>
                  <a:gd name="connsiteX0" fmla="*/ 32147 w 731440"/>
                  <a:gd name="connsiteY0" fmla="*/ 69453 h 518716"/>
                  <a:gd name="connsiteX1" fmla="*/ 86916 w 731440"/>
                  <a:gd name="connsiteY1" fmla="*/ 9922 h 518716"/>
                  <a:gd name="connsiteX2" fmla="*/ 315516 w 731440"/>
                  <a:gd name="connsiteY2" fmla="*/ 9922 h 518716"/>
                  <a:gd name="connsiteX3" fmla="*/ 475059 w 731440"/>
                  <a:gd name="connsiteY3" fmla="*/ 40878 h 518716"/>
                  <a:gd name="connsiteX4" fmla="*/ 579834 w 731440"/>
                  <a:gd name="connsiteY4" fmla="*/ 90884 h 518716"/>
                  <a:gd name="connsiteX5" fmla="*/ 522684 w 731440"/>
                  <a:gd name="connsiteY5" fmla="*/ 159940 h 518716"/>
                  <a:gd name="connsiteX6" fmla="*/ 429816 w 731440"/>
                  <a:gd name="connsiteY6" fmla="*/ 164703 h 518716"/>
                  <a:gd name="connsiteX7" fmla="*/ 398859 w 731440"/>
                  <a:gd name="connsiteY7" fmla="*/ 159940 h 518716"/>
                  <a:gd name="connsiteX8" fmla="*/ 522684 w 731440"/>
                  <a:gd name="connsiteY8" fmla="*/ 200422 h 518716"/>
                  <a:gd name="connsiteX9" fmla="*/ 672703 w 731440"/>
                  <a:gd name="connsiteY9" fmla="*/ 200422 h 518716"/>
                  <a:gd name="connsiteX10" fmla="*/ 729853 w 731440"/>
                  <a:gd name="connsiteY10" fmla="*/ 283765 h 518716"/>
                  <a:gd name="connsiteX11" fmla="*/ 663178 w 731440"/>
                  <a:gd name="connsiteY11" fmla="*/ 469503 h 518716"/>
                  <a:gd name="connsiteX12" fmla="*/ 513159 w 731440"/>
                  <a:gd name="connsiteY12" fmla="*/ 514747 h 518716"/>
                  <a:gd name="connsiteX13" fmla="*/ 263128 w 731440"/>
                  <a:gd name="connsiteY13" fmla="*/ 445690 h 518716"/>
                  <a:gd name="connsiteX14" fmla="*/ 86916 w 731440"/>
                  <a:gd name="connsiteY14" fmla="*/ 302815 h 518716"/>
                  <a:gd name="connsiteX15" fmla="*/ 13097 w 731440"/>
                  <a:gd name="connsiteY15" fmla="*/ 195659 h 518716"/>
                  <a:gd name="connsiteX16" fmla="*/ 32147 w 731440"/>
                  <a:gd name="connsiteY16" fmla="*/ 69453 h 51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1440" h="518716">
                    <a:moveTo>
                      <a:pt x="32147" y="69453"/>
                    </a:moveTo>
                    <a:cubicBezTo>
                      <a:pt x="44450" y="38497"/>
                      <a:pt x="39688" y="19844"/>
                      <a:pt x="86916" y="9922"/>
                    </a:cubicBezTo>
                    <a:cubicBezTo>
                      <a:pt x="134144" y="0"/>
                      <a:pt x="250826" y="4763"/>
                      <a:pt x="315516" y="9922"/>
                    </a:cubicBezTo>
                    <a:cubicBezTo>
                      <a:pt x="380207" y="15081"/>
                      <a:pt x="431006" y="27384"/>
                      <a:pt x="475059" y="40878"/>
                    </a:cubicBezTo>
                    <a:cubicBezTo>
                      <a:pt x="519112" y="54372"/>
                      <a:pt x="571897" y="71040"/>
                      <a:pt x="579834" y="90884"/>
                    </a:cubicBezTo>
                    <a:cubicBezTo>
                      <a:pt x="587771" y="110728"/>
                      <a:pt x="547687" y="147637"/>
                      <a:pt x="522684" y="159940"/>
                    </a:cubicBezTo>
                    <a:cubicBezTo>
                      <a:pt x="497681" y="172243"/>
                      <a:pt x="450453" y="164703"/>
                      <a:pt x="429816" y="164703"/>
                    </a:cubicBezTo>
                    <a:cubicBezTo>
                      <a:pt x="409179" y="164703"/>
                      <a:pt x="383381" y="153987"/>
                      <a:pt x="398859" y="159940"/>
                    </a:cubicBezTo>
                    <a:cubicBezTo>
                      <a:pt x="414337" y="165893"/>
                      <a:pt x="477043" y="193675"/>
                      <a:pt x="522684" y="200422"/>
                    </a:cubicBezTo>
                    <a:cubicBezTo>
                      <a:pt x="568325" y="207169"/>
                      <a:pt x="638175" y="186532"/>
                      <a:pt x="672703" y="200422"/>
                    </a:cubicBezTo>
                    <a:cubicBezTo>
                      <a:pt x="707231" y="214312"/>
                      <a:pt x="731440" y="238918"/>
                      <a:pt x="729853" y="283765"/>
                    </a:cubicBezTo>
                    <a:cubicBezTo>
                      <a:pt x="728266" y="328612"/>
                      <a:pt x="699294" y="431006"/>
                      <a:pt x="663178" y="469503"/>
                    </a:cubicBezTo>
                    <a:cubicBezTo>
                      <a:pt x="627062" y="508000"/>
                      <a:pt x="579834" y="518716"/>
                      <a:pt x="513159" y="514747"/>
                    </a:cubicBezTo>
                    <a:cubicBezTo>
                      <a:pt x="446484" y="510778"/>
                      <a:pt x="334168" y="481012"/>
                      <a:pt x="263128" y="445690"/>
                    </a:cubicBezTo>
                    <a:cubicBezTo>
                      <a:pt x="192088" y="410368"/>
                      <a:pt x="128588" y="344487"/>
                      <a:pt x="86916" y="302815"/>
                    </a:cubicBezTo>
                    <a:cubicBezTo>
                      <a:pt x="45244" y="261143"/>
                      <a:pt x="26194" y="230981"/>
                      <a:pt x="13097" y="195659"/>
                    </a:cubicBezTo>
                    <a:cubicBezTo>
                      <a:pt x="0" y="160337"/>
                      <a:pt x="19844" y="100409"/>
                      <a:pt x="32147" y="6945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 w="31750" cap="flat" cmpd="sng" algn="ctr">
                <a:solidFill>
                  <a:schemeClr val="tx1">
                    <a:alpha val="5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89" name="フリーフォーム 70">
                <a:extLst>
                  <a:ext uri="{FF2B5EF4-FFF2-40B4-BE49-F238E27FC236}">
                    <a16:creationId xmlns:a16="http://schemas.microsoft.com/office/drawing/2014/main" id="{37D48383-AC50-4130-B77E-7E9272BCACD2}"/>
                  </a:ext>
                </a:extLst>
              </p:cNvPr>
              <p:cNvSpPr/>
              <p:nvPr/>
            </p:nvSpPr>
            <p:spPr bwMode="auto">
              <a:xfrm>
                <a:off x="2627832" y="2737502"/>
                <a:ext cx="654702" cy="565922"/>
              </a:xfrm>
              <a:custGeom>
                <a:avLst/>
                <a:gdLst>
                  <a:gd name="connsiteX0" fmla="*/ 47002 w 654702"/>
                  <a:gd name="connsiteY0" fmla="*/ 122491 h 565922"/>
                  <a:gd name="connsiteX1" fmla="*/ 115368 w 654702"/>
                  <a:gd name="connsiteY1" fmla="*/ 45578 h 565922"/>
                  <a:gd name="connsiteX2" fmla="*/ 240706 w 654702"/>
                  <a:gd name="connsiteY2" fmla="*/ 2849 h 565922"/>
                  <a:gd name="connsiteX3" fmla="*/ 454351 w 654702"/>
                  <a:gd name="connsiteY3" fmla="*/ 62670 h 565922"/>
                  <a:gd name="connsiteX4" fmla="*/ 602478 w 654702"/>
                  <a:gd name="connsiteY4" fmla="*/ 287709 h 565922"/>
                  <a:gd name="connsiteX5" fmla="*/ 653753 w 654702"/>
                  <a:gd name="connsiteY5" fmla="*/ 361773 h 565922"/>
                  <a:gd name="connsiteX6" fmla="*/ 596781 w 654702"/>
                  <a:gd name="connsiteY6" fmla="*/ 492808 h 565922"/>
                  <a:gd name="connsiteX7" fmla="*/ 559749 w 654702"/>
                  <a:gd name="connsiteY7" fmla="*/ 558326 h 565922"/>
                  <a:gd name="connsiteX8" fmla="*/ 494232 w 654702"/>
                  <a:gd name="connsiteY8" fmla="*/ 538386 h 565922"/>
                  <a:gd name="connsiteX9" fmla="*/ 380288 w 654702"/>
                  <a:gd name="connsiteY9" fmla="*/ 427291 h 565922"/>
                  <a:gd name="connsiteX10" fmla="*/ 291981 w 654702"/>
                  <a:gd name="connsiteY10" fmla="*/ 390259 h 565922"/>
                  <a:gd name="connsiteX11" fmla="*/ 160946 w 654702"/>
                  <a:gd name="connsiteY11" fmla="*/ 401653 h 565922"/>
                  <a:gd name="connsiteX12" fmla="*/ 24213 w 654702"/>
                  <a:gd name="connsiteY12" fmla="*/ 307649 h 565922"/>
                  <a:gd name="connsiteX13" fmla="*/ 15667 w 654702"/>
                  <a:gd name="connsiteY13" fmla="*/ 173765 h 565922"/>
                  <a:gd name="connsiteX14" fmla="*/ 47002 w 654702"/>
                  <a:gd name="connsiteY14" fmla="*/ 122491 h 56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4702" h="565922">
                    <a:moveTo>
                      <a:pt x="47002" y="122491"/>
                    </a:moveTo>
                    <a:cubicBezTo>
                      <a:pt x="63619" y="101127"/>
                      <a:pt x="83084" y="65518"/>
                      <a:pt x="115368" y="45578"/>
                    </a:cubicBezTo>
                    <a:cubicBezTo>
                      <a:pt x="147652" y="25638"/>
                      <a:pt x="184209" y="0"/>
                      <a:pt x="240706" y="2849"/>
                    </a:cubicBezTo>
                    <a:cubicBezTo>
                      <a:pt x="297203" y="5698"/>
                      <a:pt x="394056" y="15193"/>
                      <a:pt x="454351" y="62670"/>
                    </a:cubicBezTo>
                    <a:cubicBezTo>
                      <a:pt x="514646" y="110147"/>
                      <a:pt x="569244" y="237859"/>
                      <a:pt x="602478" y="287709"/>
                    </a:cubicBezTo>
                    <a:cubicBezTo>
                      <a:pt x="635712" y="337559"/>
                      <a:pt x="654702" y="327590"/>
                      <a:pt x="653753" y="361773"/>
                    </a:cubicBezTo>
                    <a:cubicBezTo>
                      <a:pt x="652804" y="395956"/>
                      <a:pt x="612448" y="460049"/>
                      <a:pt x="596781" y="492808"/>
                    </a:cubicBezTo>
                    <a:cubicBezTo>
                      <a:pt x="581114" y="525567"/>
                      <a:pt x="576841" y="550730"/>
                      <a:pt x="559749" y="558326"/>
                    </a:cubicBezTo>
                    <a:cubicBezTo>
                      <a:pt x="542658" y="565922"/>
                      <a:pt x="524142" y="560225"/>
                      <a:pt x="494232" y="538386"/>
                    </a:cubicBezTo>
                    <a:cubicBezTo>
                      <a:pt x="464322" y="516547"/>
                      <a:pt x="413996" y="451979"/>
                      <a:pt x="380288" y="427291"/>
                    </a:cubicBezTo>
                    <a:cubicBezTo>
                      <a:pt x="346580" y="402603"/>
                      <a:pt x="328538" y="394532"/>
                      <a:pt x="291981" y="390259"/>
                    </a:cubicBezTo>
                    <a:cubicBezTo>
                      <a:pt x="255424" y="385986"/>
                      <a:pt x="205574" y="415421"/>
                      <a:pt x="160946" y="401653"/>
                    </a:cubicBezTo>
                    <a:cubicBezTo>
                      <a:pt x="116318" y="387885"/>
                      <a:pt x="48426" y="345630"/>
                      <a:pt x="24213" y="307649"/>
                    </a:cubicBezTo>
                    <a:cubicBezTo>
                      <a:pt x="0" y="269668"/>
                      <a:pt x="12818" y="203675"/>
                      <a:pt x="15667" y="173765"/>
                    </a:cubicBezTo>
                    <a:cubicBezTo>
                      <a:pt x="18516" y="143855"/>
                      <a:pt x="30385" y="143856"/>
                      <a:pt x="47002" y="12249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 w="31750" cap="flat" cmpd="sng" algn="ctr">
                <a:solidFill>
                  <a:schemeClr val="tx1">
                    <a:alpha val="5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p:grpSp>
      </p:grpSp>
      <p:sp>
        <p:nvSpPr>
          <p:cNvPr id="34" name="円/楕円 21">
            <a:extLst>
              <a:ext uri="{FF2B5EF4-FFF2-40B4-BE49-F238E27FC236}">
                <a16:creationId xmlns:a16="http://schemas.microsoft.com/office/drawing/2014/main" id="{9E1C4BB0-1E28-425B-8AF3-603233B602C2}"/>
              </a:ext>
            </a:extLst>
          </p:cNvPr>
          <p:cNvSpPr/>
          <p:nvPr/>
        </p:nvSpPr>
        <p:spPr bwMode="auto">
          <a:xfrm>
            <a:off x="1993334" y="2784635"/>
            <a:ext cx="294198" cy="51683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7F5826AA-1CAA-4A7A-AEBF-00F32EBB8A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598" y="2851787"/>
            <a:ext cx="143248" cy="1440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487FF285-E8FE-4D85-9A4A-368DFFAC7B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201" y="2954718"/>
            <a:ext cx="143248" cy="1440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DDB32712-0E6A-47EB-86B0-0B85E1F0DF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974" y="2899052"/>
            <a:ext cx="143248" cy="144000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5E7016D-7554-45DB-86D6-B3A975F6CA33}"/>
              </a:ext>
            </a:extLst>
          </p:cNvPr>
          <p:cNvSpPr txBox="1"/>
          <p:nvPr/>
        </p:nvSpPr>
        <p:spPr>
          <a:xfrm>
            <a:off x="3087494" y="6118921"/>
            <a:ext cx="3427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どうやって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？</a:t>
            </a:r>
            <a:endParaRPr kumimoji="1" lang="en-US" altLang="ja-JP" sz="20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pic>
        <p:nvPicPr>
          <p:cNvPr id="5" name="図 4" descr="コンピューターに表示されたアイコン&#10;&#10;低い精度で自動的に生成された説明">
            <a:extLst>
              <a:ext uri="{FF2B5EF4-FFF2-40B4-BE49-F238E27FC236}">
                <a16:creationId xmlns:a16="http://schemas.microsoft.com/office/drawing/2014/main" id="{7DB29F6D-4B10-4F9F-AF50-9E5029E13F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04684">
            <a:off x="2035939" y="2868176"/>
            <a:ext cx="663955" cy="771452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282CF252-7E5B-426D-A13B-0AE0596042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15" y="2980193"/>
            <a:ext cx="143248" cy="14400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F06DE209-6A98-40A1-AD98-1A961EA66B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310" y="2900450"/>
            <a:ext cx="143248" cy="144000"/>
          </a:xfrm>
          <a:prstGeom prst="rect">
            <a:avLst/>
          </a:prstGeom>
        </p:spPr>
      </p:pic>
      <p:sp>
        <p:nvSpPr>
          <p:cNvPr id="40" name="タイトル 1">
            <a:extLst>
              <a:ext uri="{FF2B5EF4-FFF2-40B4-BE49-F238E27FC236}">
                <a16:creationId xmlns:a16="http://schemas.microsoft.com/office/drawing/2014/main" id="{FCB7D3C7-DB3F-4723-A6F7-D90A0753D343}"/>
              </a:ext>
            </a:extLst>
          </p:cNvPr>
          <p:cNvSpPr txBox="1">
            <a:spLocks/>
          </p:cNvSpPr>
          <p:nvPr/>
        </p:nvSpPr>
        <p:spPr bwMode="auto">
          <a:xfrm>
            <a:off x="2019300" y="627633"/>
            <a:ext cx="6551851" cy="124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  くち　　　　　　　　　　　　　　　　　　　　　　　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だえき</a:t>
            </a: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rgbClr val="FFC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ＭＳ Ｐゴシック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口から口へ移る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C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唾液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j-cs"/>
              </a:rPr>
              <a:t>として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/>
              <a:ea typeface="ＭＳ Ｐゴシック"/>
              <a:cs typeface="+mj-cs"/>
            </a:endParaRPr>
          </a:p>
        </p:txBody>
      </p:sp>
      <p:sp>
        <p:nvSpPr>
          <p:cNvPr id="41" name="タイトル 1">
            <a:extLst>
              <a:ext uri="{FF2B5EF4-FFF2-40B4-BE49-F238E27FC236}">
                <a16:creationId xmlns:a16="http://schemas.microsoft.com/office/drawing/2014/main" id="{D45F0F2F-7195-4702-AF30-FB8B02DDF13E}"/>
              </a:ext>
            </a:extLst>
          </p:cNvPr>
          <p:cNvSpPr txBox="1">
            <a:spLocks/>
          </p:cNvSpPr>
          <p:nvPr/>
        </p:nvSpPr>
        <p:spPr bwMode="auto">
          <a:xfrm>
            <a:off x="3146158" y="0"/>
            <a:ext cx="3994683" cy="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ウイルス</a:t>
            </a: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は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 Narrow"/>
              <a:ea typeface="ＭＳ Ｐゴシック"/>
              <a:cs typeface="+mj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1691426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3" presetClass="path" presetSubtype="0" decel="2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2.59259E-6 L 0.53966 -0.023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75" y="-120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decel="1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7037E-6 L 0.5716 -0.018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80" y="-94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decel="1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5 0.00162 L 0.55972 -0.021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78" y="-11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decel="1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494E-6 2.59259E-6 L 0.55031 -0.029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5" y="-148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decel="2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96296E-6 L 0.52747 -0.01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3" y="-97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円/楕円 99">
            <a:extLst>
              <a:ext uri="{FF2B5EF4-FFF2-40B4-BE49-F238E27FC236}">
                <a16:creationId xmlns:a16="http://schemas.microsoft.com/office/drawing/2014/main" id="{3BACB566-A0E9-4C12-894B-4A6E894FEA1B}"/>
              </a:ext>
            </a:extLst>
          </p:cNvPr>
          <p:cNvSpPr/>
          <p:nvPr/>
        </p:nvSpPr>
        <p:spPr bwMode="auto">
          <a:xfrm>
            <a:off x="7635434" y="3383876"/>
            <a:ext cx="1620000" cy="1620000"/>
          </a:xfrm>
          <a:prstGeom prst="ellipse">
            <a:avLst/>
          </a:prstGeom>
          <a:solidFill>
            <a:srgbClr val="99CC00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CA456C3-2C24-4F4A-8772-4364D844CA5E}"/>
              </a:ext>
            </a:extLst>
          </p:cNvPr>
          <p:cNvSpPr/>
          <p:nvPr/>
        </p:nvSpPr>
        <p:spPr bwMode="auto">
          <a:xfrm>
            <a:off x="7635434" y="4206754"/>
            <a:ext cx="1620000" cy="2226365"/>
          </a:xfrm>
          <a:prstGeom prst="rect">
            <a:avLst/>
          </a:prstGeom>
          <a:solidFill>
            <a:srgbClr val="99CC00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9" name="円/楕円 91">
            <a:extLst>
              <a:ext uri="{FF2B5EF4-FFF2-40B4-BE49-F238E27FC236}">
                <a16:creationId xmlns:a16="http://schemas.microsoft.com/office/drawing/2014/main" id="{94EAFE76-8097-4B5F-8073-A318FAB14E8D}"/>
              </a:ext>
            </a:extLst>
          </p:cNvPr>
          <p:cNvSpPr/>
          <p:nvPr/>
        </p:nvSpPr>
        <p:spPr bwMode="auto">
          <a:xfrm>
            <a:off x="7629904" y="1777712"/>
            <a:ext cx="1598211" cy="1439187"/>
          </a:xfrm>
          <a:prstGeom prst="ellipse">
            <a:avLst/>
          </a:prstGeom>
          <a:solidFill>
            <a:srgbClr val="99CC00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1" name="フリーフォーム 97">
            <a:extLst>
              <a:ext uri="{FF2B5EF4-FFF2-40B4-BE49-F238E27FC236}">
                <a16:creationId xmlns:a16="http://schemas.microsoft.com/office/drawing/2014/main" id="{E7CE3BED-2A09-4A8B-B9C1-C8C805E12057}"/>
              </a:ext>
            </a:extLst>
          </p:cNvPr>
          <p:cNvSpPr/>
          <p:nvPr/>
        </p:nvSpPr>
        <p:spPr bwMode="auto">
          <a:xfrm>
            <a:off x="6388652" y="3416925"/>
            <a:ext cx="1535927" cy="1584960"/>
          </a:xfrm>
          <a:custGeom>
            <a:avLst/>
            <a:gdLst>
              <a:gd name="connsiteX0" fmla="*/ 1212574 w 1535927"/>
              <a:gd name="connsiteY0" fmla="*/ 1346421 h 1584960"/>
              <a:gd name="connsiteX1" fmla="*/ 942230 w 1535927"/>
              <a:gd name="connsiteY1" fmla="*/ 1179444 h 1584960"/>
              <a:gd name="connsiteX2" fmla="*/ 608275 w 1535927"/>
              <a:gd name="connsiteY2" fmla="*/ 853440 h 1584960"/>
              <a:gd name="connsiteX3" fmla="*/ 385638 w 1535927"/>
              <a:gd name="connsiteY3" fmla="*/ 543339 h 1584960"/>
              <a:gd name="connsiteX4" fmla="*/ 353833 w 1535927"/>
              <a:gd name="connsiteY4" fmla="*/ 312751 h 1584960"/>
              <a:gd name="connsiteX5" fmla="*/ 234564 w 1535927"/>
              <a:gd name="connsiteY5" fmla="*/ 137823 h 1584960"/>
              <a:gd name="connsiteX6" fmla="*/ 91440 w 1535927"/>
              <a:gd name="connsiteY6" fmla="*/ 18553 h 1584960"/>
              <a:gd name="connsiteX7" fmla="*/ 27830 w 1535927"/>
              <a:gd name="connsiteY7" fmla="*/ 50358 h 1584960"/>
              <a:gd name="connsiteX8" fmla="*/ 3976 w 1535927"/>
              <a:gd name="connsiteY8" fmla="*/ 320703 h 1584960"/>
              <a:gd name="connsiteX9" fmla="*/ 51684 w 1535927"/>
              <a:gd name="connsiteY9" fmla="*/ 567193 h 1584960"/>
              <a:gd name="connsiteX10" fmla="*/ 242515 w 1535927"/>
              <a:gd name="connsiteY10" fmla="*/ 758024 h 1584960"/>
              <a:gd name="connsiteX11" fmla="*/ 632129 w 1535927"/>
              <a:gd name="connsiteY11" fmla="*/ 1163541 h 1584960"/>
              <a:gd name="connsiteX12" fmla="*/ 974035 w 1535927"/>
              <a:gd name="connsiteY12" fmla="*/ 1497496 h 1584960"/>
              <a:gd name="connsiteX13" fmla="*/ 1252331 w 1535927"/>
              <a:gd name="connsiteY13" fmla="*/ 1577009 h 1584960"/>
              <a:gd name="connsiteX14" fmla="*/ 1506772 w 1535927"/>
              <a:gd name="connsiteY14" fmla="*/ 1545204 h 1584960"/>
              <a:gd name="connsiteX15" fmla="*/ 1427259 w 1535927"/>
              <a:gd name="connsiteY15" fmla="*/ 1394129 h 1584960"/>
              <a:gd name="connsiteX16" fmla="*/ 1212574 w 1535927"/>
              <a:gd name="connsiteY16" fmla="*/ 1346421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5927" h="1584960">
                <a:moveTo>
                  <a:pt x="1212574" y="1346421"/>
                </a:moveTo>
                <a:cubicBezTo>
                  <a:pt x="1131736" y="1310640"/>
                  <a:pt x="1042947" y="1261608"/>
                  <a:pt x="942230" y="1179444"/>
                </a:cubicBezTo>
                <a:cubicBezTo>
                  <a:pt x="841514" y="1097281"/>
                  <a:pt x="701040" y="959457"/>
                  <a:pt x="608275" y="853440"/>
                </a:cubicBezTo>
                <a:cubicBezTo>
                  <a:pt x="515510" y="747423"/>
                  <a:pt x="428045" y="633454"/>
                  <a:pt x="385638" y="543339"/>
                </a:cubicBezTo>
                <a:cubicBezTo>
                  <a:pt x="343231" y="453224"/>
                  <a:pt x="379012" y="380337"/>
                  <a:pt x="353833" y="312751"/>
                </a:cubicBezTo>
                <a:cubicBezTo>
                  <a:pt x="328654" y="245165"/>
                  <a:pt x="278296" y="186856"/>
                  <a:pt x="234564" y="137823"/>
                </a:cubicBezTo>
                <a:cubicBezTo>
                  <a:pt x="190832" y="88790"/>
                  <a:pt x="125896" y="33130"/>
                  <a:pt x="91440" y="18553"/>
                </a:cubicBezTo>
                <a:cubicBezTo>
                  <a:pt x="56984" y="3976"/>
                  <a:pt x="42407" y="0"/>
                  <a:pt x="27830" y="50358"/>
                </a:cubicBezTo>
                <a:cubicBezTo>
                  <a:pt x="13253" y="100716"/>
                  <a:pt x="0" y="234564"/>
                  <a:pt x="3976" y="320703"/>
                </a:cubicBezTo>
                <a:cubicBezTo>
                  <a:pt x="7952" y="406842"/>
                  <a:pt x="11928" y="494306"/>
                  <a:pt x="51684" y="567193"/>
                </a:cubicBezTo>
                <a:cubicBezTo>
                  <a:pt x="91440" y="640080"/>
                  <a:pt x="145774" y="658633"/>
                  <a:pt x="242515" y="758024"/>
                </a:cubicBezTo>
                <a:cubicBezTo>
                  <a:pt x="339256" y="857415"/>
                  <a:pt x="510209" y="1040296"/>
                  <a:pt x="632129" y="1163541"/>
                </a:cubicBezTo>
                <a:cubicBezTo>
                  <a:pt x="754049" y="1286786"/>
                  <a:pt x="870668" y="1428585"/>
                  <a:pt x="974035" y="1497496"/>
                </a:cubicBezTo>
                <a:cubicBezTo>
                  <a:pt x="1077402" y="1566407"/>
                  <a:pt x="1163542" y="1569058"/>
                  <a:pt x="1252331" y="1577009"/>
                </a:cubicBezTo>
                <a:cubicBezTo>
                  <a:pt x="1341120" y="1584960"/>
                  <a:pt x="1477617" y="1575684"/>
                  <a:pt x="1506772" y="1545204"/>
                </a:cubicBezTo>
                <a:cubicBezTo>
                  <a:pt x="1535927" y="1514724"/>
                  <a:pt x="1474967" y="1429910"/>
                  <a:pt x="1427259" y="1394129"/>
                </a:cubicBezTo>
                <a:cubicBezTo>
                  <a:pt x="1379551" y="1358348"/>
                  <a:pt x="1293412" y="1382202"/>
                  <a:pt x="1212574" y="1346421"/>
                </a:cubicBezTo>
                <a:close/>
              </a:path>
            </a:pathLst>
          </a:custGeom>
          <a:solidFill>
            <a:srgbClr val="99CC00"/>
          </a:solidFill>
          <a:ln w="57150" cap="flat" cmpd="sng" algn="ctr">
            <a:solidFill>
              <a:srgbClr val="99CC00">
                <a:alpha val="1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2" name="フリーフォーム 65">
            <a:extLst>
              <a:ext uri="{FF2B5EF4-FFF2-40B4-BE49-F238E27FC236}">
                <a16:creationId xmlns:a16="http://schemas.microsoft.com/office/drawing/2014/main" id="{A584A834-1F51-40B3-AFAE-785CBFD95B6C}"/>
              </a:ext>
            </a:extLst>
          </p:cNvPr>
          <p:cNvSpPr/>
          <p:nvPr/>
        </p:nvSpPr>
        <p:spPr bwMode="auto">
          <a:xfrm flipH="1">
            <a:off x="6844455" y="4005467"/>
            <a:ext cx="1962101" cy="2006360"/>
          </a:xfrm>
          <a:custGeom>
            <a:avLst/>
            <a:gdLst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11425 w 2011679"/>
              <a:gd name="connsiteY21" fmla="*/ 583095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55866 h 1994453"/>
              <a:gd name="connsiteX1" fmla="*/ 589721 w 2011679"/>
              <a:gd name="connsiteY1" fmla="*/ 254442 h 1994453"/>
              <a:gd name="connsiteX2" fmla="*/ 748747 w 2011679"/>
              <a:gd name="connsiteY2" fmla="*/ 63611 h 1994453"/>
              <a:gd name="connsiteX3" fmla="*/ 1019091 w 2011679"/>
              <a:gd name="connsiteY3" fmla="*/ 15903 h 1994453"/>
              <a:gd name="connsiteX4" fmla="*/ 1122458 w 2011679"/>
              <a:gd name="connsiteY4" fmla="*/ 159026 h 1994453"/>
              <a:gd name="connsiteX5" fmla="*/ 693088 w 2011679"/>
              <a:gd name="connsiteY5" fmla="*/ 715618 h 1994453"/>
              <a:gd name="connsiteX6" fmla="*/ 478402 w 2011679"/>
              <a:gd name="connsiteY6" fmla="*/ 1057524 h 1994453"/>
              <a:gd name="connsiteX7" fmla="*/ 502256 w 2011679"/>
              <a:gd name="connsiteY7" fmla="*/ 1240404 h 1994453"/>
              <a:gd name="connsiteX8" fmla="*/ 573818 w 2011679"/>
              <a:gd name="connsiteY8" fmla="*/ 1280160 h 1994453"/>
              <a:gd name="connsiteX9" fmla="*/ 899822 w 2011679"/>
              <a:gd name="connsiteY9" fmla="*/ 1415333 h 1994453"/>
              <a:gd name="connsiteX10" fmla="*/ 1559780 w 2011679"/>
              <a:gd name="connsiteY10" fmla="*/ 1622066 h 1994453"/>
              <a:gd name="connsiteX11" fmla="*/ 1869881 w 2011679"/>
              <a:gd name="connsiteY11" fmla="*/ 1741336 h 1994453"/>
              <a:gd name="connsiteX12" fmla="*/ 1949394 w 2011679"/>
              <a:gd name="connsiteY12" fmla="*/ 1892411 h 1994453"/>
              <a:gd name="connsiteX13" fmla="*/ 1846027 w 2011679"/>
              <a:gd name="connsiteY13" fmla="*/ 1971924 h 1994453"/>
              <a:gd name="connsiteX14" fmla="*/ 955481 w 2011679"/>
              <a:gd name="connsiteY14" fmla="*/ 1757239 h 1994453"/>
              <a:gd name="connsiteX15" fmla="*/ 319376 w 2011679"/>
              <a:gd name="connsiteY15" fmla="*/ 1558456 h 1994453"/>
              <a:gd name="connsiteX16" fmla="*/ 64935 w 2011679"/>
              <a:gd name="connsiteY16" fmla="*/ 1383527 h 1994453"/>
              <a:gd name="connsiteX17" fmla="*/ 9276 w 2011679"/>
              <a:gd name="connsiteY17" fmla="*/ 1168842 h 1994453"/>
              <a:gd name="connsiteX18" fmla="*/ 120594 w 2011679"/>
              <a:gd name="connsiteY18" fmla="*/ 898498 h 1994453"/>
              <a:gd name="connsiteX19" fmla="*/ 295522 w 2011679"/>
              <a:gd name="connsiteY19" fmla="*/ 644056 h 1994453"/>
              <a:gd name="connsiteX20" fmla="*/ 361431 w 2011679"/>
              <a:gd name="connsiteY20" fmla="*/ 555866 h 1994453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73818 w 2011679"/>
              <a:gd name="connsiteY7" fmla="*/ 1287304 h 2001597"/>
              <a:gd name="connsiteX8" fmla="*/ 899822 w 2011679"/>
              <a:gd name="connsiteY8" fmla="*/ 1422477 h 2001597"/>
              <a:gd name="connsiteX9" fmla="*/ 1559780 w 2011679"/>
              <a:gd name="connsiteY9" fmla="*/ 1629210 h 2001597"/>
              <a:gd name="connsiteX10" fmla="*/ 1869881 w 2011679"/>
              <a:gd name="connsiteY10" fmla="*/ 1748480 h 2001597"/>
              <a:gd name="connsiteX11" fmla="*/ 1949394 w 2011679"/>
              <a:gd name="connsiteY11" fmla="*/ 1899555 h 2001597"/>
              <a:gd name="connsiteX12" fmla="*/ 1846027 w 2011679"/>
              <a:gd name="connsiteY12" fmla="*/ 1979068 h 2001597"/>
              <a:gd name="connsiteX13" fmla="*/ 955481 w 2011679"/>
              <a:gd name="connsiteY13" fmla="*/ 1764383 h 2001597"/>
              <a:gd name="connsiteX14" fmla="*/ 319376 w 2011679"/>
              <a:gd name="connsiteY14" fmla="*/ 1565600 h 2001597"/>
              <a:gd name="connsiteX15" fmla="*/ 64935 w 2011679"/>
              <a:gd name="connsiteY15" fmla="*/ 1390671 h 2001597"/>
              <a:gd name="connsiteX16" fmla="*/ 9276 w 2011679"/>
              <a:gd name="connsiteY16" fmla="*/ 1175986 h 2001597"/>
              <a:gd name="connsiteX17" fmla="*/ 120594 w 2011679"/>
              <a:gd name="connsiteY17" fmla="*/ 905642 h 2001597"/>
              <a:gd name="connsiteX18" fmla="*/ 295522 w 2011679"/>
              <a:gd name="connsiteY18" fmla="*/ 651200 h 2001597"/>
              <a:gd name="connsiteX19" fmla="*/ 361431 w 2011679"/>
              <a:gd name="connsiteY19" fmla="*/ 563010 h 2001597"/>
              <a:gd name="connsiteX0" fmla="*/ 361431 w 1962101"/>
              <a:gd name="connsiteY0" fmla="*/ 563010 h 2006360"/>
              <a:gd name="connsiteX1" fmla="*/ 589721 w 1962101"/>
              <a:gd name="connsiteY1" fmla="*/ 261586 h 2006360"/>
              <a:gd name="connsiteX2" fmla="*/ 748747 w 1962101"/>
              <a:gd name="connsiteY2" fmla="*/ 70755 h 2006360"/>
              <a:gd name="connsiteX3" fmla="*/ 978610 w 1962101"/>
              <a:gd name="connsiteY3" fmla="*/ 15903 h 2006360"/>
              <a:gd name="connsiteX4" fmla="*/ 1122458 w 1962101"/>
              <a:gd name="connsiteY4" fmla="*/ 166170 h 2006360"/>
              <a:gd name="connsiteX5" fmla="*/ 693088 w 1962101"/>
              <a:gd name="connsiteY5" fmla="*/ 722762 h 2006360"/>
              <a:gd name="connsiteX6" fmla="*/ 478402 w 1962101"/>
              <a:gd name="connsiteY6" fmla="*/ 1064668 h 2006360"/>
              <a:gd name="connsiteX7" fmla="*/ 573818 w 1962101"/>
              <a:gd name="connsiteY7" fmla="*/ 1287304 h 2006360"/>
              <a:gd name="connsiteX8" fmla="*/ 899822 w 1962101"/>
              <a:gd name="connsiteY8" fmla="*/ 1422477 h 2006360"/>
              <a:gd name="connsiteX9" fmla="*/ 1559780 w 1962101"/>
              <a:gd name="connsiteY9" fmla="*/ 1629210 h 2006360"/>
              <a:gd name="connsiteX10" fmla="*/ 1869881 w 1962101"/>
              <a:gd name="connsiteY10" fmla="*/ 1748480 h 2006360"/>
              <a:gd name="connsiteX11" fmla="*/ 1949394 w 1962101"/>
              <a:gd name="connsiteY11" fmla="*/ 1899555 h 2006360"/>
              <a:gd name="connsiteX12" fmla="*/ 1793639 w 1962101"/>
              <a:gd name="connsiteY12" fmla="*/ 1983831 h 2006360"/>
              <a:gd name="connsiteX13" fmla="*/ 955481 w 1962101"/>
              <a:gd name="connsiteY13" fmla="*/ 1764383 h 2006360"/>
              <a:gd name="connsiteX14" fmla="*/ 319376 w 1962101"/>
              <a:gd name="connsiteY14" fmla="*/ 1565600 h 2006360"/>
              <a:gd name="connsiteX15" fmla="*/ 64935 w 1962101"/>
              <a:gd name="connsiteY15" fmla="*/ 1390671 h 2006360"/>
              <a:gd name="connsiteX16" fmla="*/ 9276 w 1962101"/>
              <a:gd name="connsiteY16" fmla="*/ 1175986 h 2006360"/>
              <a:gd name="connsiteX17" fmla="*/ 120594 w 1962101"/>
              <a:gd name="connsiteY17" fmla="*/ 905642 h 2006360"/>
              <a:gd name="connsiteX18" fmla="*/ 295522 w 1962101"/>
              <a:gd name="connsiteY18" fmla="*/ 651200 h 2006360"/>
              <a:gd name="connsiteX19" fmla="*/ 361431 w 1962101"/>
              <a:gd name="connsiteY19" fmla="*/ 563010 h 200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62101" h="2006360">
                <a:moveTo>
                  <a:pt x="361431" y="563010"/>
                </a:moveTo>
                <a:lnTo>
                  <a:pt x="589721" y="261586"/>
                </a:lnTo>
                <a:cubicBezTo>
                  <a:pt x="662608" y="172797"/>
                  <a:pt x="683932" y="111702"/>
                  <a:pt x="748747" y="70755"/>
                </a:cubicBezTo>
                <a:cubicBezTo>
                  <a:pt x="813562" y="29808"/>
                  <a:pt x="916325" y="0"/>
                  <a:pt x="978610" y="15903"/>
                </a:cubicBezTo>
                <a:cubicBezTo>
                  <a:pt x="1040895" y="31806"/>
                  <a:pt x="1170045" y="48360"/>
                  <a:pt x="1122458" y="166170"/>
                </a:cubicBezTo>
                <a:cubicBezTo>
                  <a:pt x="1074871" y="283980"/>
                  <a:pt x="800431" y="573012"/>
                  <a:pt x="693088" y="722762"/>
                </a:cubicBezTo>
                <a:cubicBezTo>
                  <a:pt x="585745" y="872512"/>
                  <a:pt x="498280" y="970578"/>
                  <a:pt x="478402" y="1064668"/>
                </a:cubicBezTo>
                <a:cubicBezTo>
                  <a:pt x="458524" y="1158758"/>
                  <a:pt x="503581" y="1227669"/>
                  <a:pt x="573818" y="1287304"/>
                </a:cubicBezTo>
                <a:cubicBezTo>
                  <a:pt x="644055" y="1346939"/>
                  <a:pt x="735495" y="1365493"/>
                  <a:pt x="899822" y="1422477"/>
                </a:cubicBezTo>
                <a:cubicBezTo>
                  <a:pt x="1064149" y="1479461"/>
                  <a:pt x="1398104" y="1574876"/>
                  <a:pt x="1559780" y="1629210"/>
                </a:cubicBezTo>
                <a:cubicBezTo>
                  <a:pt x="1721456" y="1683544"/>
                  <a:pt x="1804945" y="1703423"/>
                  <a:pt x="1869881" y="1748480"/>
                </a:cubicBezTo>
                <a:cubicBezTo>
                  <a:pt x="1934817" y="1793537"/>
                  <a:pt x="1962101" y="1860330"/>
                  <a:pt x="1949394" y="1899555"/>
                </a:cubicBezTo>
                <a:cubicBezTo>
                  <a:pt x="1936687" y="1938780"/>
                  <a:pt x="1959291" y="2006360"/>
                  <a:pt x="1793639" y="1983831"/>
                </a:cubicBezTo>
                <a:cubicBezTo>
                  <a:pt x="1627987" y="1961302"/>
                  <a:pt x="1201192" y="1834088"/>
                  <a:pt x="955481" y="1764383"/>
                </a:cubicBezTo>
                <a:cubicBezTo>
                  <a:pt x="709770" y="1694678"/>
                  <a:pt x="467800" y="1627885"/>
                  <a:pt x="319376" y="1565600"/>
                </a:cubicBezTo>
                <a:cubicBezTo>
                  <a:pt x="170952" y="1503315"/>
                  <a:pt x="116618" y="1455607"/>
                  <a:pt x="64935" y="1390671"/>
                </a:cubicBezTo>
                <a:cubicBezTo>
                  <a:pt x="13252" y="1325735"/>
                  <a:pt x="0" y="1256824"/>
                  <a:pt x="9276" y="1175986"/>
                </a:cubicBezTo>
                <a:cubicBezTo>
                  <a:pt x="18552" y="1095148"/>
                  <a:pt x="72886" y="993106"/>
                  <a:pt x="120594" y="905642"/>
                </a:cubicBezTo>
                <a:cubicBezTo>
                  <a:pt x="168302" y="818178"/>
                  <a:pt x="295522" y="651200"/>
                  <a:pt x="295522" y="651200"/>
                </a:cubicBezTo>
                <a:lnTo>
                  <a:pt x="361431" y="563010"/>
                </a:lnTo>
                <a:close/>
              </a:path>
            </a:pathLst>
          </a:custGeom>
          <a:solidFill>
            <a:srgbClr val="99CC00"/>
          </a:solidFill>
          <a:ln w="47625" cap="flat" cmpd="sng" algn="ctr">
            <a:solidFill>
              <a:schemeClr val="tx1">
                <a:alpha val="4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3" name="フリーフォーム 66">
            <a:extLst>
              <a:ext uri="{FF2B5EF4-FFF2-40B4-BE49-F238E27FC236}">
                <a16:creationId xmlns:a16="http://schemas.microsoft.com/office/drawing/2014/main" id="{EBF2F9E3-2E7B-4F3F-A4F2-CB6A3BA01455}"/>
              </a:ext>
            </a:extLst>
          </p:cNvPr>
          <p:cNvSpPr/>
          <p:nvPr/>
        </p:nvSpPr>
        <p:spPr bwMode="auto">
          <a:xfrm flipH="1">
            <a:off x="6149314" y="5756671"/>
            <a:ext cx="731440" cy="529035"/>
          </a:xfrm>
          <a:custGeom>
            <a:avLst/>
            <a:gdLst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79834 w 731440"/>
              <a:gd name="connsiteY4" fmla="*/ 90884 h 518716"/>
              <a:gd name="connsiteX5" fmla="*/ 522684 w 731440"/>
              <a:gd name="connsiteY5" fmla="*/ 159940 h 518716"/>
              <a:gd name="connsiteX6" fmla="*/ 429816 w 731440"/>
              <a:gd name="connsiteY6" fmla="*/ 164703 h 518716"/>
              <a:gd name="connsiteX7" fmla="*/ 398859 w 731440"/>
              <a:gd name="connsiteY7" fmla="*/ 159940 h 518716"/>
              <a:gd name="connsiteX8" fmla="*/ 522684 w 731440"/>
              <a:gd name="connsiteY8" fmla="*/ 200422 h 518716"/>
              <a:gd name="connsiteX9" fmla="*/ 672703 w 731440"/>
              <a:gd name="connsiteY9" fmla="*/ 200422 h 518716"/>
              <a:gd name="connsiteX10" fmla="*/ 729853 w 731440"/>
              <a:gd name="connsiteY10" fmla="*/ 283765 h 518716"/>
              <a:gd name="connsiteX11" fmla="*/ 663178 w 731440"/>
              <a:gd name="connsiteY11" fmla="*/ 469503 h 518716"/>
              <a:gd name="connsiteX12" fmla="*/ 513159 w 731440"/>
              <a:gd name="connsiteY12" fmla="*/ 514747 h 518716"/>
              <a:gd name="connsiteX13" fmla="*/ 263128 w 731440"/>
              <a:gd name="connsiteY13" fmla="*/ 445690 h 518716"/>
              <a:gd name="connsiteX14" fmla="*/ 86916 w 731440"/>
              <a:gd name="connsiteY14" fmla="*/ 302815 h 518716"/>
              <a:gd name="connsiteX15" fmla="*/ 13097 w 731440"/>
              <a:gd name="connsiteY15" fmla="*/ 195659 h 518716"/>
              <a:gd name="connsiteX16" fmla="*/ 32147 w 731440"/>
              <a:gd name="connsiteY16" fmla="*/ 69453 h 518716"/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22684 w 731440"/>
              <a:gd name="connsiteY4" fmla="*/ 159940 h 518716"/>
              <a:gd name="connsiteX5" fmla="*/ 429816 w 731440"/>
              <a:gd name="connsiteY5" fmla="*/ 164703 h 518716"/>
              <a:gd name="connsiteX6" fmla="*/ 398859 w 731440"/>
              <a:gd name="connsiteY6" fmla="*/ 159940 h 518716"/>
              <a:gd name="connsiteX7" fmla="*/ 522684 w 731440"/>
              <a:gd name="connsiteY7" fmla="*/ 200422 h 518716"/>
              <a:gd name="connsiteX8" fmla="*/ 672703 w 731440"/>
              <a:gd name="connsiteY8" fmla="*/ 200422 h 518716"/>
              <a:gd name="connsiteX9" fmla="*/ 729853 w 731440"/>
              <a:gd name="connsiteY9" fmla="*/ 283765 h 518716"/>
              <a:gd name="connsiteX10" fmla="*/ 663178 w 731440"/>
              <a:gd name="connsiteY10" fmla="*/ 469503 h 518716"/>
              <a:gd name="connsiteX11" fmla="*/ 513159 w 731440"/>
              <a:gd name="connsiteY11" fmla="*/ 514747 h 518716"/>
              <a:gd name="connsiteX12" fmla="*/ 263128 w 731440"/>
              <a:gd name="connsiteY12" fmla="*/ 445690 h 518716"/>
              <a:gd name="connsiteX13" fmla="*/ 86916 w 731440"/>
              <a:gd name="connsiteY13" fmla="*/ 302815 h 518716"/>
              <a:gd name="connsiteX14" fmla="*/ 13097 w 731440"/>
              <a:gd name="connsiteY14" fmla="*/ 195659 h 518716"/>
              <a:gd name="connsiteX15" fmla="*/ 32147 w 731440"/>
              <a:gd name="connsiteY15" fmla="*/ 69453 h 518716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0644 h 519907"/>
              <a:gd name="connsiteX1" fmla="*/ 86916 w 731440"/>
              <a:gd name="connsiteY1" fmla="*/ 11113 h 519907"/>
              <a:gd name="connsiteX2" fmla="*/ 315516 w 731440"/>
              <a:gd name="connsiteY2" fmla="*/ 11113 h 519907"/>
              <a:gd name="connsiteX3" fmla="*/ 379809 w 731440"/>
              <a:gd name="connsiteY3" fmla="*/ 15875 h 519907"/>
              <a:gd name="connsiteX4" fmla="*/ 434578 w 731440"/>
              <a:gd name="connsiteY4" fmla="*/ 106362 h 519907"/>
              <a:gd name="connsiteX5" fmla="*/ 429816 w 731440"/>
              <a:gd name="connsiteY5" fmla="*/ 165894 h 519907"/>
              <a:gd name="connsiteX6" fmla="*/ 398859 w 731440"/>
              <a:gd name="connsiteY6" fmla="*/ 161131 h 519907"/>
              <a:gd name="connsiteX7" fmla="*/ 522684 w 731440"/>
              <a:gd name="connsiteY7" fmla="*/ 201613 h 519907"/>
              <a:gd name="connsiteX8" fmla="*/ 672703 w 731440"/>
              <a:gd name="connsiteY8" fmla="*/ 201613 h 519907"/>
              <a:gd name="connsiteX9" fmla="*/ 729853 w 731440"/>
              <a:gd name="connsiteY9" fmla="*/ 284956 h 519907"/>
              <a:gd name="connsiteX10" fmla="*/ 663178 w 731440"/>
              <a:gd name="connsiteY10" fmla="*/ 470694 h 519907"/>
              <a:gd name="connsiteX11" fmla="*/ 513159 w 731440"/>
              <a:gd name="connsiteY11" fmla="*/ 515938 h 519907"/>
              <a:gd name="connsiteX12" fmla="*/ 263128 w 731440"/>
              <a:gd name="connsiteY12" fmla="*/ 446881 h 519907"/>
              <a:gd name="connsiteX13" fmla="*/ 86916 w 731440"/>
              <a:gd name="connsiteY13" fmla="*/ 304006 h 519907"/>
              <a:gd name="connsiteX14" fmla="*/ 13097 w 731440"/>
              <a:gd name="connsiteY14" fmla="*/ 196850 h 519907"/>
              <a:gd name="connsiteX15" fmla="*/ 32147 w 731440"/>
              <a:gd name="connsiteY15" fmla="*/ 70644 h 519907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36960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1756 h 531019"/>
              <a:gd name="connsiteX1" fmla="*/ 86916 w 731440"/>
              <a:gd name="connsiteY1" fmla="*/ 22225 h 531019"/>
              <a:gd name="connsiteX2" fmla="*/ 315516 w 731440"/>
              <a:gd name="connsiteY2" fmla="*/ 22225 h 531019"/>
              <a:gd name="connsiteX3" fmla="*/ 379809 w 731440"/>
              <a:gd name="connsiteY3" fmla="*/ 26987 h 531019"/>
              <a:gd name="connsiteX4" fmla="*/ 436960 w 731440"/>
              <a:gd name="connsiteY4" fmla="*/ 184150 h 531019"/>
              <a:gd name="connsiteX5" fmla="*/ 398859 w 731440"/>
              <a:gd name="connsiteY5" fmla="*/ 172243 h 531019"/>
              <a:gd name="connsiteX6" fmla="*/ 522684 w 731440"/>
              <a:gd name="connsiteY6" fmla="*/ 212725 h 531019"/>
              <a:gd name="connsiteX7" fmla="*/ 672703 w 731440"/>
              <a:gd name="connsiteY7" fmla="*/ 212725 h 531019"/>
              <a:gd name="connsiteX8" fmla="*/ 729853 w 731440"/>
              <a:gd name="connsiteY8" fmla="*/ 296068 h 531019"/>
              <a:gd name="connsiteX9" fmla="*/ 663178 w 731440"/>
              <a:gd name="connsiteY9" fmla="*/ 481806 h 531019"/>
              <a:gd name="connsiteX10" fmla="*/ 513159 w 731440"/>
              <a:gd name="connsiteY10" fmla="*/ 527050 h 531019"/>
              <a:gd name="connsiteX11" fmla="*/ 263128 w 731440"/>
              <a:gd name="connsiteY11" fmla="*/ 457993 h 531019"/>
              <a:gd name="connsiteX12" fmla="*/ 86916 w 731440"/>
              <a:gd name="connsiteY12" fmla="*/ 315118 h 531019"/>
              <a:gd name="connsiteX13" fmla="*/ 13097 w 731440"/>
              <a:gd name="connsiteY13" fmla="*/ 207962 h 531019"/>
              <a:gd name="connsiteX14" fmla="*/ 32147 w 731440"/>
              <a:gd name="connsiteY14" fmla="*/ 81756 h 531019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398859 w 731440"/>
              <a:gd name="connsiteY4" fmla="*/ 170259 h 529035"/>
              <a:gd name="connsiteX5" fmla="*/ 522684 w 731440"/>
              <a:gd name="connsiteY5" fmla="*/ 210741 h 529035"/>
              <a:gd name="connsiteX6" fmla="*/ 672703 w 731440"/>
              <a:gd name="connsiteY6" fmla="*/ 210741 h 529035"/>
              <a:gd name="connsiteX7" fmla="*/ 729853 w 731440"/>
              <a:gd name="connsiteY7" fmla="*/ 294084 h 529035"/>
              <a:gd name="connsiteX8" fmla="*/ 663178 w 731440"/>
              <a:gd name="connsiteY8" fmla="*/ 479822 h 529035"/>
              <a:gd name="connsiteX9" fmla="*/ 513159 w 731440"/>
              <a:gd name="connsiteY9" fmla="*/ 525066 h 529035"/>
              <a:gd name="connsiteX10" fmla="*/ 263128 w 731440"/>
              <a:gd name="connsiteY10" fmla="*/ 456009 h 529035"/>
              <a:gd name="connsiteX11" fmla="*/ 86916 w 731440"/>
              <a:gd name="connsiteY11" fmla="*/ 313134 h 529035"/>
              <a:gd name="connsiteX12" fmla="*/ 13097 w 731440"/>
              <a:gd name="connsiteY12" fmla="*/ 205978 h 529035"/>
              <a:gd name="connsiteX13" fmla="*/ 32147 w 731440"/>
              <a:gd name="connsiteY13" fmla="*/ 79772 h 5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1440" h="529035">
                <a:moveTo>
                  <a:pt x="32147" y="79772"/>
                </a:moveTo>
                <a:cubicBezTo>
                  <a:pt x="44450" y="48816"/>
                  <a:pt x="39688" y="30163"/>
                  <a:pt x="86916" y="20241"/>
                </a:cubicBezTo>
                <a:cubicBezTo>
                  <a:pt x="134144" y="10319"/>
                  <a:pt x="266701" y="19447"/>
                  <a:pt x="315516" y="20241"/>
                </a:cubicBezTo>
                <a:cubicBezTo>
                  <a:pt x="364331" y="21035"/>
                  <a:pt x="365918" y="0"/>
                  <a:pt x="379809" y="25003"/>
                </a:cubicBezTo>
                <a:cubicBezTo>
                  <a:pt x="393700" y="50006"/>
                  <a:pt x="375047" y="139303"/>
                  <a:pt x="398859" y="170259"/>
                </a:cubicBezTo>
                <a:cubicBezTo>
                  <a:pt x="422672" y="201215"/>
                  <a:pt x="477043" y="203994"/>
                  <a:pt x="522684" y="210741"/>
                </a:cubicBezTo>
                <a:cubicBezTo>
                  <a:pt x="568325" y="217488"/>
                  <a:pt x="638175" y="196851"/>
                  <a:pt x="672703" y="210741"/>
                </a:cubicBezTo>
                <a:cubicBezTo>
                  <a:pt x="707231" y="224631"/>
                  <a:pt x="731440" y="249237"/>
                  <a:pt x="729853" y="294084"/>
                </a:cubicBezTo>
                <a:cubicBezTo>
                  <a:pt x="728266" y="338931"/>
                  <a:pt x="699294" y="441325"/>
                  <a:pt x="663178" y="479822"/>
                </a:cubicBezTo>
                <a:cubicBezTo>
                  <a:pt x="627062" y="518319"/>
                  <a:pt x="579834" y="529035"/>
                  <a:pt x="513159" y="525066"/>
                </a:cubicBezTo>
                <a:cubicBezTo>
                  <a:pt x="446484" y="521097"/>
                  <a:pt x="334168" y="491331"/>
                  <a:pt x="263128" y="456009"/>
                </a:cubicBezTo>
                <a:cubicBezTo>
                  <a:pt x="192088" y="420687"/>
                  <a:pt x="128588" y="354806"/>
                  <a:pt x="86916" y="313134"/>
                </a:cubicBezTo>
                <a:cubicBezTo>
                  <a:pt x="45244" y="271462"/>
                  <a:pt x="26194" y="241300"/>
                  <a:pt x="13097" y="205978"/>
                </a:cubicBezTo>
                <a:cubicBezTo>
                  <a:pt x="0" y="170656"/>
                  <a:pt x="19844" y="110728"/>
                  <a:pt x="32147" y="79772"/>
                </a:cubicBezTo>
                <a:close/>
              </a:path>
            </a:pathLst>
          </a:custGeom>
          <a:solidFill>
            <a:srgbClr val="99CC00"/>
          </a:solidFill>
          <a:ln w="47625" cap="flat" cmpd="sng" algn="ctr">
            <a:solidFill>
              <a:schemeClr val="tx1">
                <a:alpha val="4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9" name="円/楕円 91">
            <a:extLst>
              <a:ext uri="{FF2B5EF4-FFF2-40B4-BE49-F238E27FC236}">
                <a16:creationId xmlns:a16="http://schemas.microsoft.com/office/drawing/2014/main" id="{164B6636-477C-4ACE-A6EA-F88E1AFB843D}"/>
              </a:ext>
            </a:extLst>
          </p:cNvPr>
          <p:cNvSpPr/>
          <p:nvPr/>
        </p:nvSpPr>
        <p:spPr bwMode="auto">
          <a:xfrm>
            <a:off x="7792714" y="2180337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0" name="円/楕円 92">
            <a:extLst>
              <a:ext uri="{FF2B5EF4-FFF2-40B4-BE49-F238E27FC236}">
                <a16:creationId xmlns:a16="http://schemas.microsoft.com/office/drawing/2014/main" id="{CE13BC13-2FE1-4B19-853E-73D4AF7629DB}"/>
              </a:ext>
            </a:extLst>
          </p:cNvPr>
          <p:cNvSpPr/>
          <p:nvPr/>
        </p:nvSpPr>
        <p:spPr bwMode="auto">
          <a:xfrm>
            <a:off x="8190279" y="2180337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8" name="円/楕円 93">
            <a:extLst>
              <a:ext uri="{FF2B5EF4-FFF2-40B4-BE49-F238E27FC236}">
                <a16:creationId xmlns:a16="http://schemas.microsoft.com/office/drawing/2014/main" id="{5331F7B0-46CC-405C-890F-0B58155B90DF}"/>
              </a:ext>
            </a:extLst>
          </p:cNvPr>
          <p:cNvSpPr/>
          <p:nvPr/>
        </p:nvSpPr>
        <p:spPr bwMode="auto">
          <a:xfrm>
            <a:off x="7999448" y="2633562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9" name="フリーフォーム 94">
            <a:extLst>
              <a:ext uri="{FF2B5EF4-FFF2-40B4-BE49-F238E27FC236}">
                <a16:creationId xmlns:a16="http://schemas.microsoft.com/office/drawing/2014/main" id="{0800BE0F-7751-4CCC-BD1C-E21BB92DE35E}"/>
              </a:ext>
            </a:extLst>
          </p:cNvPr>
          <p:cNvSpPr/>
          <p:nvPr/>
        </p:nvSpPr>
        <p:spPr bwMode="auto">
          <a:xfrm>
            <a:off x="8208624" y="1932167"/>
            <a:ext cx="333955" cy="286247"/>
          </a:xfrm>
          <a:custGeom>
            <a:avLst/>
            <a:gdLst>
              <a:gd name="connsiteX0" fmla="*/ 0 w 380337"/>
              <a:gd name="connsiteY0" fmla="*/ 0 h 312751"/>
              <a:gd name="connsiteX1" fmla="*/ 55660 w 380337"/>
              <a:gd name="connsiteY1" fmla="*/ 143123 h 312751"/>
              <a:gd name="connsiteX2" fmla="*/ 333955 w 380337"/>
              <a:gd name="connsiteY2" fmla="*/ 286247 h 312751"/>
              <a:gd name="connsiteX3" fmla="*/ 333955 w 380337"/>
              <a:gd name="connsiteY3" fmla="*/ 302150 h 312751"/>
              <a:gd name="connsiteX0" fmla="*/ 0 w 333955"/>
              <a:gd name="connsiteY0" fmla="*/ 0 h 286247"/>
              <a:gd name="connsiteX1" fmla="*/ 55660 w 333955"/>
              <a:gd name="connsiteY1" fmla="*/ 143123 h 286247"/>
              <a:gd name="connsiteX2" fmla="*/ 333955 w 333955"/>
              <a:gd name="connsiteY2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955" h="286247">
                <a:moveTo>
                  <a:pt x="0" y="0"/>
                </a:moveTo>
                <a:cubicBezTo>
                  <a:pt x="0" y="47707"/>
                  <a:pt x="1" y="95415"/>
                  <a:pt x="55660" y="143123"/>
                </a:cubicBezTo>
                <a:cubicBezTo>
                  <a:pt x="111319" y="190831"/>
                  <a:pt x="287573" y="259743"/>
                  <a:pt x="333955" y="286247"/>
                </a:cubicBezTo>
              </a:path>
            </a:pathLst>
          </a:cu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0" name="フリーフォーム 29">
            <a:extLst>
              <a:ext uri="{FF2B5EF4-FFF2-40B4-BE49-F238E27FC236}">
                <a16:creationId xmlns:a16="http://schemas.microsoft.com/office/drawing/2014/main" id="{07D94354-E012-4945-B6AC-D47FAAC012EE}"/>
              </a:ext>
            </a:extLst>
          </p:cNvPr>
          <p:cNvSpPr/>
          <p:nvPr/>
        </p:nvSpPr>
        <p:spPr bwMode="auto">
          <a:xfrm>
            <a:off x="8006886" y="2305004"/>
            <a:ext cx="159545" cy="243453"/>
          </a:xfrm>
          <a:custGeom>
            <a:avLst/>
            <a:gdLst>
              <a:gd name="connsiteX0" fmla="*/ 0 w 380337"/>
              <a:gd name="connsiteY0" fmla="*/ 0 h 312751"/>
              <a:gd name="connsiteX1" fmla="*/ 55660 w 380337"/>
              <a:gd name="connsiteY1" fmla="*/ 143123 h 312751"/>
              <a:gd name="connsiteX2" fmla="*/ 333955 w 380337"/>
              <a:gd name="connsiteY2" fmla="*/ 286247 h 312751"/>
              <a:gd name="connsiteX3" fmla="*/ 333955 w 380337"/>
              <a:gd name="connsiteY3" fmla="*/ 302150 h 312751"/>
              <a:gd name="connsiteX0" fmla="*/ 0 w 333955"/>
              <a:gd name="connsiteY0" fmla="*/ 0 h 286247"/>
              <a:gd name="connsiteX1" fmla="*/ 55660 w 333955"/>
              <a:gd name="connsiteY1" fmla="*/ 143123 h 286247"/>
              <a:gd name="connsiteX2" fmla="*/ 333955 w 333955"/>
              <a:gd name="connsiteY2" fmla="*/ 286247 h 286247"/>
              <a:gd name="connsiteX0" fmla="*/ 61232 w 321708"/>
              <a:gd name="connsiteY0" fmla="*/ 0 h 294411"/>
              <a:gd name="connsiteX1" fmla="*/ 43413 w 321708"/>
              <a:gd name="connsiteY1" fmla="*/ 151287 h 294411"/>
              <a:gd name="connsiteX2" fmla="*/ 321708 w 321708"/>
              <a:gd name="connsiteY2" fmla="*/ 294411 h 294411"/>
              <a:gd name="connsiteX0" fmla="*/ 29935 w 102633"/>
              <a:gd name="connsiteY0" fmla="*/ 0 h 229097"/>
              <a:gd name="connsiteX1" fmla="*/ 12116 w 102633"/>
              <a:gd name="connsiteY1" fmla="*/ 151287 h 229097"/>
              <a:gd name="connsiteX2" fmla="*/ 102633 w 102633"/>
              <a:gd name="connsiteY2" fmla="*/ 229097 h 229097"/>
              <a:gd name="connsiteX0" fmla="*/ 103413 w 176111"/>
              <a:gd name="connsiteY0" fmla="*/ 0 h 311934"/>
              <a:gd name="connsiteX1" fmla="*/ 12116 w 176111"/>
              <a:gd name="connsiteY1" fmla="*/ 273751 h 311934"/>
              <a:gd name="connsiteX2" fmla="*/ 176111 w 176111"/>
              <a:gd name="connsiteY2" fmla="*/ 229097 h 311934"/>
              <a:gd name="connsiteX0" fmla="*/ 110217 w 223736"/>
              <a:gd name="connsiteY0" fmla="*/ 0 h 313295"/>
              <a:gd name="connsiteX1" fmla="*/ 18920 w 223736"/>
              <a:gd name="connsiteY1" fmla="*/ 273751 h 313295"/>
              <a:gd name="connsiteX2" fmla="*/ 223736 w 223736"/>
              <a:gd name="connsiteY2" fmla="*/ 237261 h 313295"/>
              <a:gd name="connsiteX0" fmla="*/ 53067 w 166586"/>
              <a:gd name="connsiteY0" fmla="*/ 0 h 247980"/>
              <a:gd name="connsiteX1" fmla="*/ 18920 w 166586"/>
              <a:gd name="connsiteY1" fmla="*/ 208436 h 247980"/>
              <a:gd name="connsiteX2" fmla="*/ 166586 w 166586"/>
              <a:gd name="connsiteY2" fmla="*/ 237261 h 247980"/>
              <a:gd name="connsiteX0" fmla="*/ 54576 w 177149"/>
              <a:gd name="connsiteY0" fmla="*/ 0 h 245968"/>
              <a:gd name="connsiteX1" fmla="*/ 20429 w 177149"/>
              <a:gd name="connsiteY1" fmla="*/ 208436 h 245968"/>
              <a:gd name="connsiteX2" fmla="*/ 177149 w 177149"/>
              <a:gd name="connsiteY2" fmla="*/ 225190 h 245968"/>
              <a:gd name="connsiteX0" fmla="*/ 54576 w 177149"/>
              <a:gd name="connsiteY0" fmla="*/ 0 h 249989"/>
              <a:gd name="connsiteX1" fmla="*/ 20429 w 177149"/>
              <a:gd name="connsiteY1" fmla="*/ 208436 h 249989"/>
              <a:gd name="connsiteX2" fmla="*/ 177149 w 177149"/>
              <a:gd name="connsiteY2" fmla="*/ 225190 h 249989"/>
              <a:gd name="connsiteX0" fmla="*/ 52061 w 159545"/>
              <a:gd name="connsiteY0" fmla="*/ 0 h 243453"/>
              <a:gd name="connsiteX1" fmla="*/ 17914 w 159545"/>
              <a:gd name="connsiteY1" fmla="*/ 208436 h 243453"/>
              <a:gd name="connsiteX2" fmla="*/ 159545 w 159545"/>
              <a:gd name="connsiteY2" fmla="*/ 210101 h 24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45" h="243453">
                <a:moveTo>
                  <a:pt x="52061" y="0"/>
                </a:moveTo>
                <a:cubicBezTo>
                  <a:pt x="52061" y="47707"/>
                  <a:pt x="0" y="173419"/>
                  <a:pt x="17914" y="208436"/>
                </a:cubicBezTo>
                <a:cubicBezTo>
                  <a:pt x="35828" y="243453"/>
                  <a:pt x="104109" y="234900"/>
                  <a:pt x="159545" y="210101"/>
                </a:cubicBezTo>
              </a:path>
            </a:pathLst>
          </a:cu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6" name="円/楕円 21">
            <a:extLst>
              <a:ext uri="{FF2B5EF4-FFF2-40B4-BE49-F238E27FC236}">
                <a16:creationId xmlns:a16="http://schemas.microsoft.com/office/drawing/2014/main" id="{7D5B3B38-3D94-4AF1-9EFE-1C32DF0EC044}"/>
              </a:ext>
            </a:extLst>
          </p:cNvPr>
          <p:cNvSpPr/>
          <p:nvPr/>
        </p:nvSpPr>
        <p:spPr bwMode="auto">
          <a:xfrm>
            <a:off x="1993334" y="2784635"/>
            <a:ext cx="294198" cy="51683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938E18E-A0E5-4F8B-A6ED-377208A2EE88}"/>
              </a:ext>
            </a:extLst>
          </p:cNvPr>
          <p:cNvGrpSpPr/>
          <p:nvPr/>
        </p:nvGrpSpPr>
        <p:grpSpPr>
          <a:xfrm>
            <a:off x="579121" y="1729490"/>
            <a:ext cx="3452603" cy="4654918"/>
            <a:chOff x="579121" y="1729490"/>
            <a:chExt cx="3452603" cy="4654918"/>
          </a:xfrm>
        </p:grpSpPr>
        <p:sp>
          <p:nvSpPr>
            <p:cNvPr id="71" name="円/楕円 62">
              <a:extLst>
                <a:ext uri="{FF2B5EF4-FFF2-40B4-BE49-F238E27FC236}">
                  <a16:creationId xmlns:a16="http://schemas.microsoft.com/office/drawing/2014/main" id="{DA688A43-2260-466B-A732-6415D94B4D2D}"/>
                </a:ext>
              </a:extLst>
            </p:cNvPr>
            <p:cNvSpPr/>
            <p:nvPr/>
          </p:nvSpPr>
          <p:spPr bwMode="auto">
            <a:xfrm>
              <a:off x="1340642" y="3319751"/>
              <a:ext cx="1620000" cy="1620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 w="476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9382D213-4956-46F7-854E-238C2DF9E2A2}"/>
                </a:ext>
              </a:extLst>
            </p:cNvPr>
            <p:cNvGrpSpPr/>
            <p:nvPr/>
          </p:nvGrpSpPr>
          <p:grpSpPr>
            <a:xfrm>
              <a:off x="579121" y="1729490"/>
              <a:ext cx="3452603" cy="4654918"/>
              <a:chOff x="579121" y="1729490"/>
              <a:chExt cx="3452603" cy="4654918"/>
            </a:xfrm>
          </p:grpSpPr>
          <p:sp>
            <p:nvSpPr>
              <p:cNvPr id="70" name="フリーフォーム 68">
                <a:extLst>
                  <a:ext uri="{FF2B5EF4-FFF2-40B4-BE49-F238E27FC236}">
                    <a16:creationId xmlns:a16="http://schemas.microsoft.com/office/drawing/2014/main" id="{944E8F82-D830-4143-83CE-852D36B9D630}"/>
                  </a:ext>
                </a:extLst>
              </p:cNvPr>
              <p:cNvSpPr/>
              <p:nvPr/>
            </p:nvSpPr>
            <p:spPr bwMode="auto">
              <a:xfrm>
                <a:off x="2802981" y="3078860"/>
                <a:ext cx="1228743" cy="1480321"/>
              </a:xfrm>
              <a:custGeom>
                <a:avLst/>
                <a:gdLst>
                  <a:gd name="connsiteX0" fmla="*/ 404026 w 1114751"/>
                  <a:gd name="connsiteY0" fmla="*/ 31809 h 1480321"/>
                  <a:gd name="connsiteX1" fmla="*/ 708826 w 1114751"/>
                  <a:gd name="connsiteY1" fmla="*/ 256848 h 1480321"/>
                  <a:gd name="connsiteX2" fmla="*/ 928168 w 1114751"/>
                  <a:gd name="connsiteY2" fmla="*/ 436310 h 1480321"/>
                  <a:gd name="connsiteX3" fmla="*/ 1039263 w 1114751"/>
                  <a:gd name="connsiteY3" fmla="*/ 598680 h 1480321"/>
                  <a:gd name="connsiteX4" fmla="*/ 1110478 w 1114751"/>
                  <a:gd name="connsiteY4" fmla="*/ 860751 h 1480321"/>
                  <a:gd name="connsiteX5" fmla="*/ 1064901 w 1114751"/>
                  <a:gd name="connsiteY5" fmla="*/ 1202583 h 1480321"/>
                  <a:gd name="connsiteX6" fmla="*/ 822770 w 1114751"/>
                  <a:gd name="connsiteY6" fmla="*/ 1444714 h 1480321"/>
                  <a:gd name="connsiteX7" fmla="*/ 321416 w 1114751"/>
                  <a:gd name="connsiteY7" fmla="*/ 1416228 h 1480321"/>
                  <a:gd name="connsiteX8" fmla="*/ 119166 w 1114751"/>
                  <a:gd name="connsiteY8" fmla="*/ 1384893 h 1480321"/>
                  <a:gd name="connsiteX9" fmla="*/ 28011 w 1114751"/>
                  <a:gd name="connsiteY9" fmla="*/ 1330770 h 1480321"/>
                  <a:gd name="connsiteX10" fmla="*/ 42254 w 1114751"/>
                  <a:gd name="connsiteY10" fmla="*/ 1199734 h 1480321"/>
                  <a:gd name="connsiteX11" fmla="*/ 281536 w 1114751"/>
                  <a:gd name="connsiteY11" fmla="*/ 1208280 h 1480321"/>
                  <a:gd name="connsiteX12" fmla="*/ 634762 w 1114751"/>
                  <a:gd name="connsiteY12" fmla="*/ 1251009 h 1480321"/>
                  <a:gd name="connsiteX13" fmla="*/ 802830 w 1114751"/>
                  <a:gd name="connsiteY13" fmla="*/ 1216826 h 1480321"/>
                  <a:gd name="connsiteX14" fmla="*/ 896833 w 1114751"/>
                  <a:gd name="connsiteY14" fmla="*/ 1014576 h 1480321"/>
                  <a:gd name="connsiteX15" fmla="*/ 871196 w 1114751"/>
                  <a:gd name="connsiteY15" fmla="*/ 746807 h 1480321"/>
                  <a:gd name="connsiteX16" fmla="*/ 748706 w 1114751"/>
                  <a:gd name="connsiteY16" fmla="*/ 570194 h 1480321"/>
                  <a:gd name="connsiteX17" fmla="*/ 543607 w 1114751"/>
                  <a:gd name="connsiteY17" fmla="*/ 410673 h 1480321"/>
                  <a:gd name="connsiteX18" fmla="*/ 352751 w 1114751"/>
                  <a:gd name="connsiteY18" fmla="*/ 265394 h 1480321"/>
                  <a:gd name="connsiteX19" fmla="*/ 287233 w 1114751"/>
                  <a:gd name="connsiteY19" fmla="*/ 222665 h 1480321"/>
                  <a:gd name="connsiteX20" fmla="*/ 295779 w 1114751"/>
                  <a:gd name="connsiteY20" fmla="*/ 65992 h 1480321"/>
                  <a:gd name="connsiteX21" fmla="*/ 404026 w 1114751"/>
                  <a:gd name="connsiteY21" fmla="*/ 31809 h 1480321"/>
                  <a:gd name="connsiteX0" fmla="*/ 408260 w 1118985"/>
                  <a:gd name="connsiteY0" fmla="*/ 31809 h 1480321"/>
                  <a:gd name="connsiteX1" fmla="*/ 713060 w 1118985"/>
                  <a:gd name="connsiteY1" fmla="*/ 256848 h 1480321"/>
                  <a:gd name="connsiteX2" fmla="*/ 932402 w 1118985"/>
                  <a:gd name="connsiteY2" fmla="*/ 436310 h 1480321"/>
                  <a:gd name="connsiteX3" fmla="*/ 1043497 w 1118985"/>
                  <a:gd name="connsiteY3" fmla="*/ 598680 h 1480321"/>
                  <a:gd name="connsiteX4" fmla="*/ 1114712 w 1118985"/>
                  <a:gd name="connsiteY4" fmla="*/ 860751 h 1480321"/>
                  <a:gd name="connsiteX5" fmla="*/ 1069135 w 1118985"/>
                  <a:gd name="connsiteY5" fmla="*/ 1202583 h 1480321"/>
                  <a:gd name="connsiteX6" fmla="*/ 827004 w 1118985"/>
                  <a:gd name="connsiteY6" fmla="*/ 1444714 h 1480321"/>
                  <a:gd name="connsiteX7" fmla="*/ 325650 w 1118985"/>
                  <a:gd name="connsiteY7" fmla="*/ 1416228 h 1480321"/>
                  <a:gd name="connsiteX8" fmla="*/ 123400 w 1118985"/>
                  <a:gd name="connsiteY8" fmla="*/ 1384893 h 1480321"/>
                  <a:gd name="connsiteX9" fmla="*/ 32245 w 1118985"/>
                  <a:gd name="connsiteY9" fmla="*/ 1330770 h 1480321"/>
                  <a:gd name="connsiteX10" fmla="*/ 46488 w 1118985"/>
                  <a:gd name="connsiteY10" fmla="*/ 1199734 h 1480321"/>
                  <a:gd name="connsiteX11" fmla="*/ 311170 w 1118985"/>
                  <a:gd name="connsiteY11" fmla="*/ 1089746 h 1480321"/>
                  <a:gd name="connsiteX12" fmla="*/ 638996 w 1118985"/>
                  <a:gd name="connsiteY12" fmla="*/ 1251009 h 1480321"/>
                  <a:gd name="connsiteX13" fmla="*/ 807064 w 1118985"/>
                  <a:gd name="connsiteY13" fmla="*/ 1216826 h 1480321"/>
                  <a:gd name="connsiteX14" fmla="*/ 901067 w 1118985"/>
                  <a:gd name="connsiteY14" fmla="*/ 1014576 h 1480321"/>
                  <a:gd name="connsiteX15" fmla="*/ 875430 w 1118985"/>
                  <a:gd name="connsiteY15" fmla="*/ 746807 h 1480321"/>
                  <a:gd name="connsiteX16" fmla="*/ 752940 w 1118985"/>
                  <a:gd name="connsiteY16" fmla="*/ 570194 h 1480321"/>
                  <a:gd name="connsiteX17" fmla="*/ 547841 w 1118985"/>
                  <a:gd name="connsiteY17" fmla="*/ 410673 h 1480321"/>
                  <a:gd name="connsiteX18" fmla="*/ 356985 w 1118985"/>
                  <a:gd name="connsiteY18" fmla="*/ 265394 h 1480321"/>
                  <a:gd name="connsiteX19" fmla="*/ 291467 w 1118985"/>
                  <a:gd name="connsiteY19" fmla="*/ 222665 h 1480321"/>
                  <a:gd name="connsiteX20" fmla="*/ 300013 w 1118985"/>
                  <a:gd name="connsiteY20" fmla="*/ 65992 h 1480321"/>
                  <a:gd name="connsiteX21" fmla="*/ 408260 w 1118985"/>
                  <a:gd name="connsiteY21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32129 w 1212118"/>
                  <a:gd name="connsiteY12" fmla="*/ 1251009 h 1480321"/>
                  <a:gd name="connsiteX13" fmla="*/ 900197 w 1212118"/>
                  <a:gd name="connsiteY13" fmla="*/ 1216826 h 1480321"/>
                  <a:gd name="connsiteX14" fmla="*/ 994200 w 1212118"/>
                  <a:gd name="connsiteY14" fmla="*/ 1014576 h 1480321"/>
                  <a:gd name="connsiteX15" fmla="*/ 968563 w 1212118"/>
                  <a:gd name="connsiteY15" fmla="*/ 746807 h 1480321"/>
                  <a:gd name="connsiteX16" fmla="*/ 846073 w 1212118"/>
                  <a:gd name="connsiteY16" fmla="*/ 570194 h 1480321"/>
                  <a:gd name="connsiteX17" fmla="*/ 640974 w 1212118"/>
                  <a:gd name="connsiteY17" fmla="*/ 410673 h 1480321"/>
                  <a:gd name="connsiteX18" fmla="*/ 450118 w 1212118"/>
                  <a:gd name="connsiteY18" fmla="*/ 265394 h 1480321"/>
                  <a:gd name="connsiteX19" fmla="*/ 384600 w 1212118"/>
                  <a:gd name="connsiteY19" fmla="*/ 222665 h 1480321"/>
                  <a:gd name="connsiteX20" fmla="*/ 393146 w 1212118"/>
                  <a:gd name="connsiteY20" fmla="*/ 65992 h 1480321"/>
                  <a:gd name="connsiteX21" fmla="*/ 501393 w 1212118"/>
                  <a:gd name="connsiteY21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00197 w 1212118"/>
                  <a:gd name="connsiteY13" fmla="*/ 1216826 h 1480321"/>
                  <a:gd name="connsiteX14" fmla="*/ 994200 w 1212118"/>
                  <a:gd name="connsiteY14" fmla="*/ 1014576 h 1480321"/>
                  <a:gd name="connsiteX15" fmla="*/ 968563 w 1212118"/>
                  <a:gd name="connsiteY15" fmla="*/ 746807 h 1480321"/>
                  <a:gd name="connsiteX16" fmla="*/ 846073 w 1212118"/>
                  <a:gd name="connsiteY16" fmla="*/ 570194 h 1480321"/>
                  <a:gd name="connsiteX17" fmla="*/ 640974 w 1212118"/>
                  <a:gd name="connsiteY17" fmla="*/ 410673 h 1480321"/>
                  <a:gd name="connsiteX18" fmla="*/ 450118 w 1212118"/>
                  <a:gd name="connsiteY18" fmla="*/ 265394 h 1480321"/>
                  <a:gd name="connsiteX19" fmla="*/ 384600 w 1212118"/>
                  <a:gd name="connsiteY19" fmla="*/ 222665 h 1480321"/>
                  <a:gd name="connsiteX20" fmla="*/ 393146 w 1212118"/>
                  <a:gd name="connsiteY20" fmla="*/ 65992 h 1480321"/>
                  <a:gd name="connsiteX21" fmla="*/ 501393 w 1212118"/>
                  <a:gd name="connsiteY21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17130 w 1212118"/>
                  <a:gd name="connsiteY13" fmla="*/ 1216826 h 1480321"/>
                  <a:gd name="connsiteX14" fmla="*/ 994200 w 1212118"/>
                  <a:gd name="connsiteY14" fmla="*/ 1014576 h 1480321"/>
                  <a:gd name="connsiteX15" fmla="*/ 968563 w 1212118"/>
                  <a:gd name="connsiteY15" fmla="*/ 746807 h 1480321"/>
                  <a:gd name="connsiteX16" fmla="*/ 846073 w 1212118"/>
                  <a:gd name="connsiteY16" fmla="*/ 570194 h 1480321"/>
                  <a:gd name="connsiteX17" fmla="*/ 640974 w 1212118"/>
                  <a:gd name="connsiteY17" fmla="*/ 410673 h 1480321"/>
                  <a:gd name="connsiteX18" fmla="*/ 450118 w 1212118"/>
                  <a:gd name="connsiteY18" fmla="*/ 265394 h 1480321"/>
                  <a:gd name="connsiteX19" fmla="*/ 384600 w 1212118"/>
                  <a:gd name="connsiteY19" fmla="*/ 222665 h 1480321"/>
                  <a:gd name="connsiteX20" fmla="*/ 393146 w 1212118"/>
                  <a:gd name="connsiteY20" fmla="*/ 65992 h 1480321"/>
                  <a:gd name="connsiteX21" fmla="*/ 501393 w 1212118"/>
                  <a:gd name="connsiteY21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17130 w 1212118"/>
                  <a:gd name="connsiteY13" fmla="*/ 1216826 h 1480321"/>
                  <a:gd name="connsiteX14" fmla="*/ 994200 w 1212118"/>
                  <a:gd name="connsiteY14" fmla="*/ 1014576 h 1480321"/>
                  <a:gd name="connsiteX15" fmla="*/ 968563 w 1212118"/>
                  <a:gd name="connsiteY15" fmla="*/ 746807 h 1480321"/>
                  <a:gd name="connsiteX16" fmla="*/ 846073 w 1212118"/>
                  <a:gd name="connsiteY16" fmla="*/ 570194 h 1480321"/>
                  <a:gd name="connsiteX17" fmla="*/ 640974 w 1212118"/>
                  <a:gd name="connsiteY17" fmla="*/ 410673 h 1480321"/>
                  <a:gd name="connsiteX18" fmla="*/ 450118 w 1212118"/>
                  <a:gd name="connsiteY18" fmla="*/ 265394 h 1480321"/>
                  <a:gd name="connsiteX19" fmla="*/ 384600 w 1212118"/>
                  <a:gd name="connsiteY19" fmla="*/ 222665 h 1480321"/>
                  <a:gd name="connsiteX20" fmla="*/ 393146 w 1212118"/>
                  <a:gd name="connsiteY20" fmla="*/ 65992 h 1480321"/>
                  <a:gd name="connsiteX21" fmla="*/ 501393 w 1212118"/>
                  <a:gd name="connsiteY21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94200 w 1212118"/>
                  <a:gd name="connsiteY13" fmla="*/ 1014576 h 1480321"/>
                  <a:gd name="connsiteX14" fmla="*/ 968563 w 1212118"/>
                  <a:gd name="connsiteY14" fmla="*/ 746807 h 1480321"/>
                  <a:gd name="connsiteX15" fmla="*/ 846073 w 1212118"/>
                  <a:gd name="connsiteY15" fmla="*/ 570194 h 1480321"/>
                  <a:gd name="connsiteX16" fmla="*/ 640974 w 1212118"/>
                  <a:gd name="connsiteY16" fmla="*/ 410673 h 1480321"/>
                  <a:gd name="connsiteX17" fmla="*/ 450118 w 1212118"/>
                  <a:gd name="connsiteY17" fmla="*/ 265394 h 1480321"/>
                  <a:gd name="connsiteX18" fmla="*/ 384600 w 1212118"/>
                  <a:gd name="connsiteY18" fmla="*/ 222665 h 1480321"/>
                  <a:gd name="connsiteX19" fmla="*/ 393146 w 1212118"/>
                  <a:gd name="connsiteY19" fmla="*/ 65992 h 1480321"/>
                  <a:gd name="connsiteX20" fmla="*/ 501393 w 1212118"/>
                  <a:gd name="connsiteY20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94200 w 1212118"/>
                  <a:gd name="connsiteY13" fmla="*/ 1014576 h 1480321"/>
                  <a:gd name="connsiteX14" fmla="*/ 892363 w 1212118"/>
                  <a:gd name="connsiteY14" fmla="*/ 831474 h 1480321"/>
                  <a:gd name="connsiteX15" fmla="*/ 846073 w 1212118"/>
                  <a:gd name="connsiteY15" fmla="*/ 570194 h 1480321"/>
                  <a:gd name="connsiteX16" fmla="*/ 640974 w 1212118"/>
                  <a:gd name="connsiteY16" fmla="*/ 410673 h 1480321"/>
                  <a:gd name="connsiteX17" fmla="*/ 450118 w 1212118"/>
                  <a:gd name="connsiteY17" fmla="*/ 265394 h 1480321"/>
                  <a:gd name="connsiteX18" fmla="*/ 384600 w 1212118"/>
                  <a:gd name="connsiteY18" fmla="*/ 222665 h 1480321"/>
                  <a:gd name="connsiteX19" fmla="*/ 393146 w 1212118"/>
                  <a:gd name="connsiteY19" fmla="*/ 65992 h 1480321"/>
                  <a:gd name="connsiteX20" fmla="*/ 501393 w 1212118"/>
                  <a:gd name="connsiteY20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94200 w 1212118"/>
                  <a:gd name="connsiteY13" fmla="*/ 1014576 h 1480321"/>
                  <a:gd name="connsiteX14" fmla="*/ 892363 w 1212118"/>
                  <a:gd name="connsiteY14" fmla="*/ 831474 h 1480321"/>
                  <a:gd name="connsiteX15" fmla="*/ 812207 w 1212118"/>
                  <a:gd name="connsiteY15" fmla="*/ 629460 h 1480321"/>
                  <a:gd name="connsiteX16" fmla="*/ 640974 w 1212118"/>
                  <a:gd name="connsiteY16" fmla="*/ 410673 h 1480321"/>
                  <a:gd name="connsiteX17" fmla="*/ 450118 w 1212118"/>
                  <a:gd name="connsiteY17" fmla="*/ 265394 h 1480321"/>
                  <a:gd name="connsiteX18" fmla="*/ 384600 w 1212118"/>
                  <a:gd name="connsiteY18" fmla="*/ 222665 h 1480321"/>
                  <a:gd name="connsiteX19" fmla="*/ 393146 w 1212118"/>
                  <a:gd name="connsiteY19" fmla="*/ 65992 h 1480321"/>
                  <a:gd name="connsiteX20" fmla="*/ 501393 w 1212118"/>
                  <a:gd name="connsiteY20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94200 w 1212118"/>
                  <a:gd name="connsiteY13" fmla="*/ 1014576 h 1480321"/>
                  <a:gd name="connsiteX14" fmla="*/ 892363 w 1212118"/>
                  <a:gd name="connsiteY14" fmla="*/ 831474 h 1480321"/>
                  <a:gd name="connsiteX15" fmla="*/ 812207 w 1212118"/>
                  <a:gd name="connsiteY15" fmla="*/ 629460 h 1480321"/>
                  <a:gd name="connsiteX16" fmla="*/ 607108 w 1212118"/>
                  <a:gd name="connsiteY16" fmla="*/ 444539 h 1480321"/>
                  <a:gd name="connsiteX17" fmla="*/ 450118 w 1212118"/>
                  <a:gd name="connsiteY17" fmla="*/ 265394 h 1480321"/>
                  <a:gd name="connsiteX18" fmla="*/ 384600 w 1212118"/>
                  <a:gd name="connsiteY18" fmla="*/ 222665 h 1480321"/>
                  <a:gd name="connsiteX19" fmla="*/ 393146 w 1212118"/>
                  <a:gd name="connsiteY19" fmla="*/ 65992 h 1480321"/>
                  <a:gd name="connsiteX20" fmla="*/ 501393 w 1212118"/>
                  <a:gd name="connsiteY20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37673 w 1212118"/>
                  <a:gd name="connsiteY13" fmla="*/ 1011251 h 1480321"/>
                  <a:gd name="connsiteX14" fmla="*/ 892363 w 1212118"/>
                  <a:gd name="connsiteY14" fmla="*/ 831474 h 1480321"/>
                  <a:gd name="connsiteX15" fmla="*/ 812207 w 1212118"/>
                  <a:gd name="connsiteY15" fmla="*/ 629460 h 1480321"/>
                  <a:gd name="connsiteX16" fmla="*/ 607108 w 1212118"/>
                  <a:gd name="connsiteY16" fmla="*/ 444539 h 1480321"/>
                  <a:gd name="connsiteX17" fmla="*/ 450118 w 1212118"/>
                  <a:gd name="connsiteY17" fmla="*/ 265394 h 1480321"/>
                  <a:gd name="connsiteX18" fmla="*/ 384600 w 1212118"/>
                  <a:gd name="connsiteY18" fmla="*/ 222665 h 1480321"/>
                  <a:gd name="connsiteX19" fmla="*/ 393146 w 1212118"/>
                  <a:gd name="connsiteY19" fmla="*/ 65992 h 1480321"/>
                  <a:gd name="connsiteX20" fmla="*/ 501393 w 1212118"/>
                  <a:gd name="connsiteY20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37673 w 1212118"/>
                  <a:gd name="connsiteY13" fmla="*/ 1011251 h 1480321"/>
                  <a:gd name="connsiteX14" fmla="*/ 892363 w 1212118"/>
                  <a:gd name="connsiteY14" fmla="*/ 831474 h 1480321"/>
                  <a:gd name="connsiteX15" fmla="*/ 785606 w 1212118"/>
                  <a:gd name="connsiteY15" fmla="*/ 639436 h 1480321"/>
                  <a:gd name="connsiteX16" fmla="*/ 607108 w 1212118"/>
                  <a:gd name="connsiteY16" fmla="*/ 444539 h 1480321"/>
                  <a:gd name="connsiteX17" fmla="*/ 450118 w 1212118"/>
                  <a:gd name="connsiteY17" fmla="*/ 265394 h 1480321"/>
                  <a:gd name="connsiteX18" fmla="*/ 384600 w 1212118"/>
                  <a:gd name="connsiteY18" fmla="*/ 222665 h 1480321"/>
                  <a:gd name="connsiteX19" fmla="*/ 393146 w 1212118"/>
                  <a:gd name="connsiteY19" fmla="*/ 65992 h 1480321"/>
                  <a:gd name="connsiteX20" fmla="*/ 501393 w 1212118"/>
                  <a:gd name="connsiteY20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37673 w 1212118"/>
                  <a:gd name="connsiteY13" fmla="*/ 1011251 h 1480321"/>
                  <a:gd name="connsiteX14" fmla="*/ 892363 w 1212118"/>
                  <a:gd name="connsiteY14" fmla="*/ 831474 h 1480321"/>
                  <a:gd name="connsiteX15" fmla="*/ 785606 w 1212118"/>
                  <a:gd name="connsiteY15" fmla="*/ 639436 h 1480321"/>
                  <a:gd name="connsiteX16" fmla="*/ 607108 w 1212118"/>
                  <a:gd name="connsiteY16" fmla="*/ 444539 h 1480321"/>
                  <a:gd name="connsiteX17" fmla="*/ 440143 w 1212118"/>
                  <a:gd name="connsiteY17" fmla="*/ 265394 h 1480321"/>
                  <a:gd name="connsiteX18" fmla="*/ 384600 w 1212118"/>
                  <a:gd name="connsiteY18" fmla="*/ 222665 h 1480321"/>
                  <a:gd name="connsiteX19" fmla="*/ 393146 w 1212118"/>
                  <a:gd name="connsiteY19" fmla="*/ 65992 h 1480321"/>
                  <a:gd name="connsiteX20" fmla="*/ 501393 w 1212118"/>
                  <a:gd name="connsiteY20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37673 w 1212118"/>
                  <a:gd name="connsiteY13" fmla="*/ 1011251 h 1480321"/>
                  <a:gd name="connsiteX14" fmla="*/ 892363 w 1212118"/>
                  <a:gd name="connsiteY14" fmla="*/ 831474 h 1480321"/>
                  <a:gd name="connsiteX15" fmla="*/ 785606 w 1212118"/>
                  <a:gd name="connsiteY15" fmla="*/ 639436 h 1480321"/>
                  <a:gd name="connsiteX16" fmla="*/ 607108 w 1212118"/>
                  <a:gd name="connsiteY16" fmla="*/ 444539 h 1480321"/>
                  <a:gd name="connsiteX17" fmla="*/ 384600 w 1212118"/>
                  <a:gd name="connsiteY17" fmla="*/ 222665 h 1480321"/>
                  <a:gd name="connsiteX18" fmla="*/ 393146 w 1212118"/>
                  <a:gd name="connsiteY18" fmla="*/ 65992 h 1480321"/>
                  <a:gd name="connsiteX19" fmla="*/ 501393 w 1212118"/>
                  <a:gd name="connsiteY19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11073 w 1212118"/>
                  <a:gd name="connsiteY13" fmla="*/ 1031201 h 1480321"/>
                  <a:gd name="connsiteX14" fmla="*/ 892363 w 1212118"/>
                  <a:gd name="connsiteY14" fmla="*/ 831474 h 1480321"/>
                  <a:gd name="connsiteX15" fmla="*/ 785606 w 1212118"/>
                  <a:gd name="connsiteY15" fmla="*/ 639436 h 1480321"/>
                  <a:gd name="connsiteX16" fmla="*/ 607108 w 1212118"/>
                  <a:gd name="connsiteY16" fmla="*/ 444539 h 1480321"/>
                  <a:gd name="connsiteX17" fmla="*/ 384600 w 1212118"/>
                  <a:gd name="connsiteY17" fmla="*/ 222665 h 1480321"/>
                  <a:gd name="connsiteX18" fmla="*/ 393146 w 1212118"/>
                  <a:gd name="connsiteY18" fmla="*/ 65992 h 1480321"/>
                  <a:gd name="connsiteX19" fmla="*/ 501393 w 1212118"/>
                  <a:gd name="connsiteY19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11073 w 1212118"/>
                  <a:gd name="connsiteY13" fmla="*/ 1031201 h 1480321"/>
                  <a:gd name="connsiteX14" fmla="*/ 892363 w 1212118"/>
                  <a:gd name="connsiteY14" fmla="*/ 831474 h 1480321"/>
                  <a:gd name="connsiteX15" fmla="*/ 785606 w 1212118"/>
                  <a:gd name="connsiteY15" fmla="*/ 639436 h 1480321"/>
                  <a:gd name="connsiteX16" fmla="*/ 607108 w 1212118"/>
                  <a:gd name="connsiteY16" fmla="*/ 444539 h 1480321"/>
                  <a:gd name="connsiteX17" fmla="*/ 384600 w 1212118"/>
                  <a:gd name="connsiteY17" fmla="*/ 222665 h 1480321"/>
                  <a:gd name="connsiteX18" fmla="*/ 393146 w 1212118"/>
                  <a:gd name="connsiteY18" fmla="*/ 65992 h 1480321"/>
                  <a:gd name="connsiteX19" fmla="*/ 501393 w 1212118"/>
                  <a:gd name="connsiteY19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025535 w 1212118"/>
                  <a:gd name="connsiteY2" fmla="*/ 436310 h 1480321"/>
                  <a:gd name="connsiteX3" fmla="*/ 1136630 w 1212118"/>
                  <a:gd name="connsiteY3" fmla="*/ 598680 h 1480321"/>
                  <a:gd name="connsiteX4" fmla="*/ 1207845 w 1212118"/>
                  <a:gd name="connsiteY4" fmla="*/ 860751 h 1480321"/>
                  <a:gd name="connsiteX5" fmla="*/ 1162268 w 1212118"/>
                  <a:gd name="connsiteY5" fmla="*/ 1202583 h 1480321"/>
                  <a:gd name="connsiteX6" fmla="*/ 920137 w 1212118"/>
                  <a:gd name="connsiteY6" fmla="*/ 1444714 h 1480321"/>
                  <a:gd name="connsiteX7" fmla="*/ 418783 w 1212118"/>
                  <a:gd name="connsiteY7" fmla="*/ 1416228 h 1480321"/>
                  <a:gd name="connsiteX8" fmla="*/ 216533 w 1212118"/>
                  <a:gd name="connsiteY8" fmla="*/ 1384893 h 1480321"/>
                  <a:gd name="connsiteX9" fmla="*/ 125378 w 1212118"/>
                  <a:gd name="connsiteY9" fmla="*/ 1330770 h 1480321"/>
                  <a:gd name="connsiteX10" fmla="*/ 46488 w 1212118"/>
                  <a:gd name="connsiteY10" fmla="*/ 1089667 h 1480321"/>
                  <a:gd name="connsiteX11" fmla="*/ 404303 w 1212118"/>
                  <a:gd name="connsiteY11" fmla="*/ 1089746 h 1480321"/>
                  <a:gd name="connsiteX12" fmla="*/ 765996 w 1212118"/>
                  <a:gd name="connsiteY12" fmla="*/ 1140942 h 1480321"/>
                  <a:gd name="connsiteX13" fmla="*/ 911073 w 1212118"/>
                  <a:gd name="connsiteY13" fmla="*/ 1031201 h 1480321"/>
                  <a:gd name="connsiteX14" fmla="*/ 892363 w 1212118"/>
                  <a:gd name="connsiteY14" fmla="*/ 831474 h 1480321"/>
                  <a:gd name="connsiteX15" fmla="*/ 785606 w 1212118"/>
                  <a:gd name="connsiteY15" fmla="*/ 639436 h 1480321"/>
                  <a:gd name="connsiteX16" fmla="*/ 607108 w 1212118"/>
                  <a:gd name="connsiteY16" fmla="*/ 444539 h 1480321"/>
                  <a:gd name="connsiteX17" fmla="*/ 384600 w 1212118"/>
                  <a:gd name="connsiteY17" fmla="*/ 222665 h 1480321"/>
                  <a:gd name="connsiteX18" fmla="*/ 393146 w 1212118"/>
                  <a:gd name="connsiteY18" fmla="*/ 65992 h 1480321"/>
                  <a:gd name="connsiteX19" fmla="*/ 501393 w 1212118"/>
                  <a:gd name="connsiteY19" fmla="*/ 31809 h 1480321"/>
                  <a:gd name="connsiteX0" fmla="*/ 501393 w 1212118"/>
                  <a:gd name="connsiteY0" fmla="*/ 31809 h 1480321"/>
                  <a:gd name="connsiteX1" fmla="*/ 806193 w 1212118"/>
                  <a:gd name="connsiteY1" fmla="*/ 256848 h 1480321"/>
                  <a:gd name="connsiteX2" fmla="*/ 1136630 w 1212118"/>
                  <a:gd name="connsiteY2" fmla="*/ 598680 h 1480321"/>
                  <a:gd name="connsiteX3" fmla="*/ 1207845 w 1212118"/>
                  <a:gd name="connsiteY3" fmla="*/ 860751 h 1480321"/>
                  <a:gd name="connsiteX4" fmla="*/ 1162268 w 1212118"/>
                  <a:gd name="connsiteY4" fmla="*/ 1202583 h 1480321"/>
                  <a:gd name="connsiteX5" fmla="*/ 920137 w 1212118"/>
                  <a:gd name="connsiteY5" fmla="*/ 1444714 h 1480321"/>
                  <a:gd name="connsiteX6" fmla="*/ 418783 w 1212118"/>
                  <a:gd name="connsiteY6" fmla="*/ 1416228 h 1480321"/>
                  <a:gd name="connsiteX7" fmla="*/ 216533 w 1212118"/>
                  <a:gd name="connsiteY7" fmla="*/ 1384893 h 1480321"/>
                  <a:gd name="connsiteX8" fmla="*/ 125378 w 1212118"/>
                  <a:gd name="connsiteY8" fmla="*/ 1330770 h 1480321"/>
                  <a:gd name="connsiteX9" fmla="*/ 46488 w 1212118"/>
                  <a:gd name="connsiteY9" fmla="*/ 1089667 h 1480321"/>
                  <a:gd name="connsiteX10" fmla="*/ 404303 w 1212118"/>
                  <a:gd name="connsiteY10" fmla="*/ 1089746 h 1480321"/>
                  <a:gd name="connsiteX11" fmla="*/ 765996 w 1212118"/>
                  <a:gd name="connsiteY11" fmla="*/ 1140942 h 1480321"/>
                  <a:gd name="connsiteX12" fmla="*/ 911073 w 1212118"/>
                  <a:gd name="connsiteY12" fmla="*/ 1031201 h 1480321"/>
                  <a:gd name="connsiteX13" fmla="*/ 892363 w 1212118"/>
                  <a:gd name="connsiteY13" fmla="*/ 831474 h 1480321"/>
                  <a:gd name="connsiteX14" fmla="*/ 785606 w 1212118"/>
                  <a:gd name="connsiteY14" fmla="*/ 639436 h 1480321"/>
                  <a:gd name="connsiteX15" fmla="*/ 607108 w 1212118"/>
                  <a:gd name="connsiteY15" fmla="*/ 444539 h 1480321"/>
                  <a:gd name="connsiteX16" fmla="*/ 384600 w 1212118"/>
                  <a:gd name="connsiteY16" fmla="*/ 222665 h 1480321"/>
                  <a:gd name="connsiteX17" fmla="*/ 393146 w 1212118"/>
                  <a:gd name="connsiteY17" fmla="*/ 65992 h 1480321"/>
                  <a:gd name="connsiteX18" fmla="*/ 501393 w 1212118"/>
                  <a:gd name="connsiteY18" fmla="*/ 31809 h 1480321"/>
                  <a:gd name="connsiteX0" fmla="*/ 501393 w 1228743"/>
                  <a:gd name="connsiteY0" fmla="*/ 31809 h 1480321"/>
                  <a:gd name="connsiteX1" fmla="*/ 806193 w 1228743"/>
                  <a:gd name="connsiteY1" fmla="*/ 256848 h 1480321"/>
                  <a:gd name="connsiteX2" fmla="*/ 1136630 w 1228743"/>
                  <a:gd name="connsiteY2" fmla="*/ 598680 h 1480321"/>
                  <a:gd name="connsiteX3" fmla="*/ 1224470 w 1228743"/>
                  <a:gd name="connsiteY3" fmla="*/ 894002 h 1480321"/>
                  <a:gd name="connsiteX4" fmla="*/ 1162268 w 1228743"/>
                  <a:gd name="connsiteY4" fmla="*/ 1202583 h 1480321"/>
                  <a:gd name="connsiteX5" fmla="*/ 920137 w 1228743"/>
                  <a:gd name="connsiteY5" fmla="*/ 1444714 h 1480321"/>
                  <a:gd name="connsiteX6" fmla="*/ 418783 w 1228743"/>
                  <a:gd name="connsiteY6" fmla="*/ 1416228 h 1480321"/>
                  <a:gd name="connsiteX7" fmla="*/ 216533 w 1228743"/>
                  <a:gd name="connsiteY7" fmla="*/ 1384893 h 1480321"/>
                  <a:gd name="connsiteX8" fmla="*/ 125378 w 1228743"/>
                  <a:gd name="connsiteY8" fmla="*/ 1330770 h 1480321"/>
                  <a:gd name="connsiteX9" fmla="*/ 46488 w 1228743"/>
                  <a:gd name="connsiteY9" fmla="*/ 1089667 h 1480321"/>
                  <a:gd name="connsiteX10" fmla="*/ 404303 w 1228743"/>
                  <a:gd name="connsiteY10" fmla="*/ 1089746 h 1480321"/>
                  <a:gd name="connsiteX11" fmla="*/ 765996 w 1228743"/>
                  <a:gd name="connsiteY11" fmla="*/ 1140942 h 1480321"/>
                  <a:gd name="connsiteX12" fmla="*/ 911073 w 1228743"/>
                  <a:gd name="connsiteY12" fmla="*/ 1031201 h 1480321"/>
                  <a:gd name="connsiteX13" fmla="*/ 892363 w 1228743"/>
                  <a:gd name="connsiteY13" fmla="*/ 831474 h 1480321"/>
                  <a:gd name="connsiteX14" fmla="*/ 785606 w 1228743"/>
                  <a:gd name="connsiteY14" fmla="*/ 639436 h 1480321"/>
                  <a:gd name="connsiteX15" fmla="*/ 607108 w 1228743"/>
                  <a:gd name="connsiteY15" fmla="*/ 444539 h 1480321"/>
                  <a:gd name="connsiteX16" fmla="*/ 384600 w 1228743"/>
                  <a:gd name="connsiteY16" fmla="*/ 222665 h 1480321"/>
                  <a:gd name="connsiteX17" fmla="*/ 393146 w 1228743"/>
                  <a:gd name="connsiteY17" fmla="*/ 65992 h 1480321"/>
                  <a:gd name="connsiteX18" fmla="*/ 501393 w 1228743"/>
                  <a:gd name="connsiteY18" fmla="*/ 31809 h 148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28743" h="1480321">
                    <a:moveTo>
                      <a:pt x="501393" y="31809"/>
                    </a:moveTo>
                    <a:cubicBezTo>
                      <a:pt x="570234" y="63618"/>
                      <a:pt x="700320" y="162370"/>
                      <a:pt x="806193" y="256848"/>
                    </a:cubicBezTo>
                    <a:cubicBezTo>
                      <a:pt x="912066" y="351326"/>
                      <a:pt x="1066917" y="492488"/>
                      <a:pt x="1136630" y="598680"/>
                    </a:cubicBezTo>
                    <a:cubicBezTo>
                      <a:pt x="1206343" y="704872"/>
                      <a:pt x="1220197" y="793352"/>
                      <a:pt x="1224470" y="894002"/>
                    </a:cubicBezTo>
                    <a:cubicBezTo>
                      <a:pt x="1228743" y="994652"/>
                      <a:pt x="1212990" y="1110798"/>
                      <a:pt x="1162268" y="1202583"/>
                    </a:cubicBezTo>
                    <a:cubicBezTo>
                      <a:pt x="1111546" y="1294368"/>
                      <a:pt x="1044051" y="1409107"/>
                      <a:pt x="920137" y="1444714"/>
                    </a:cubicBezTo>
                    <a:cubicBezTo>
                      <a:pt x="796223" y="1480321"/>
                      <a:pt x="536050" y="1426198"/>
                      <a:pt x="418783" y="1416228"/>
                    </a:cubicBezTo>
                    <a:cubicBezTo>
                      <a:pt x="301516" y="1406258"/>
                      <a:pt x="265434" y="1399136"/>
                      <a:pt x="216533" y="1384893"/>
                    </a:cubicBezTo>
                    <a:cubicBezTo>
                      <a:pt x="167632" y="1370650"/>
                      <a:pt x="153719" y="1379974"/>
                      <a:pt x="125378" y="1330770"/>
                    </a:cubicBezTo>
                    <a:cubicBezTo>
                      <a:pt x="97037" y="1281566"/>
                      <a:pt x="0" y="1129838"/>
                      <a:pt x="46488" y="1089667"/>
                    </a:cubicBezTo>
                    <a:cubicBezTo>
                      <a:pt x="92976" y="1049496"/>
                      <a:pt x="284385" y="1081200"/>
                      <a:pt x="404303" y="1089746"/>
                    </a:cubicBezTo>
                    <a:cubicBezTo>
                      <a:pt x="524221" y="1098292"/>
                      <a:pt x="681534" y="1150699"/>
                      <a:pt x="765996" y="1140942"/>
                    </a:cubicBezTo>
                    <a:cubicBezTo>
                      <a:pt x="850458" y="1131185"/>
                      <a:pt x="890012" y="1082779"/>
                      <a:pt x="911073" y="1031201"/>
                    </a:cubicBezTo>
                    <a:cubicBezTo>
                      <a:pt x="932134" y="979623"/>
                      <a:pt x="913274" y="896768"/>
                      <a:pt x="892363" y="831474"/>
                    </a:cubicBezTo>
                    <a:cubicBezTo>
                      <a:pt x="871452" y="766180"/>
                      <a:pt x="833149" y="703925"/>
                      <a:pt x="785606" y="639436"/>
                    </a:cubicBezTo>
                    <a:cubicBezTo>
                      <a:pt x="738064" y="574947"/>
                      <a:pt x="607108" y="444539"/>
                      <a:pt x="607108" y="444539"/>
                    </a:cubicBezTo>
                    <a:lnTo>
                      <a:pt x="384600" y="222665"/>
                    </a:lnTo>
                    <a:cubicBezTo>
                      <a:pt x="376767" y="189431"/>
                      <a:pt x="372731" y="96852"/>
                      <a:pt x="393146" y="65992"/>
                    </a:cubicBezTo>
                    <a:cubicBezTo>
                      <a:pt x="413561" y="35132"/>
                      <a:pt x="432552" y="0"/>
                      <a:pt x="501393" y="3180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 w="31750" cap="flat" cmpd="sng" algn="ctr">
                <a:solidFill>
                  <a:schemeClr val="tx1">
                    <a:alpha val="48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CB70D5B1-BF30-404E-BA3A-CEC8D760465F}"/>
                  </a:ext>
                </a:extLst>
              </p:cNvPr>
              <p:cNvSpPr/>
              <p:nvPr/>
            </p:nvSpPr>
            <p:spPr bwMode="auto">
              <a:xfrm rot="21025458">
                <a:off x="1526601" y="4158043"/>
                <a:ext cx="1620000" cy="222636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476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73" name="円/楕円 7">
                <a:extLst>
                  <a:ext uri="{FF2B5EF4-FFF2-40B4-BE49-F238E27FC236}">
                    <a16:creationId xmlns:a16="http://schemas.microsoft.com/office/drawing/2014/main" id="{87BF1B14-2BDC-4B89-AFBE-DEC8F0F63C81}"/>
                  </a:ext>
                </a:extLst>
              </p:cNvPr>
              <p:cNvSpPr/>
              <p:nvPr/>
            </p:nvSpPr>
            <p:spPr bwMode="auto">
              <a:xfrm>
                <a:off x="958981" y="1729490"/>
                <a:ext cx="1598211" cy="1439187"/>
              </a:xfrm>
              <a:prstGeom prst="ellips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476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cxnSp>
            <p:nvCxnSpPr>
              <p:cNvPr id="82" name="直線コネクタ 81">
                <a:extLst>
                  <a:ext uri="{FF2B5EF4-FFF2-40B4-BE49-F238E27FC236}">
                    <a16:creationId xmlns:a16="http://schemas.microsoft.com/office/drawing/2014/main" id="{705BB45B-B01D-428D-AD52-0EFC4059032E}"/>
                  </a:ext>
                </a:extLst>
              </p:cNvPr>
              <p:cNvCxnSpPr/>
              <p:nvPr/>
            </p:nvCxnSpPr>
            <p:spPr bwMode="auto">
              <a:xfrm>
                <a:off x="1524000" y="2107406"/>
                <a:ext cx="309563" cy="259557"/>
              </a:xfrm>
              <a:prstGeom prst="line">
                <a:avLst/>
              </a:prstGeom>
              <a:noFill/>
              <a:ln w="66675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3" name="直線コネクタ 82">
                <a:extLst>
                  <a:ext uri="{FF2B5EF4-FFF2-40B4-BE49-F238E27FC236}">
                    <a16:creationId xmlns:a16="http://schemas.microsoft.com/office/drawing/2014/main" id="{B71C75A9-44A9-4826-AE3F-942723C19126}"/>
                  </a:ext>
                </a:extLst>
              </p:cNvPr>
              <p:cNvCxnSpPr/>
              <p:nvPr/>
            </p:nvCxnSpPr>
            <p:spPr bwMode="auto">
              <a:xfrm flipV="1">
                <a:off x="2019300" y="2143624"/>
                <a:ext cx="366896" cy="225720"/>
              </a:xfrm>
              <a:prstGeom prst="line">
                <a:avLst/>
              </a:prstGeom>
              <a:noFill/>
              <a:ln w="66675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4" name="直線コネクタ 83">
                <a:extLst>
                  <a:ext uri="{FF2B5EF4-FFF2-40B4-BE49-F238E27FC236}">
                    <a16:creationId xmlns:a16="http://schemas.microsoft.com/office/drawing/2014/main" id="{533251B2-0075-4CC9-9525-57BB117F97D8}"/>
                  </a:ext>
                </a:extLst>
              </p:cNvPr>
              <p:cNvCxnSpPr/>
              <p:nvPr/>
            </p:nvCxnSpPr>
            <p:spPr bwMode="auto">
              <a:xfrm>
                <a:off x="2024063" y="2369343"/>
                <a:ext cx="309562" cy="40482"/>
              </a:xfrm>
              <a:prstGeom prst="line">
                <a:avLst/>
              </a:prstGeom>
              <a:noFill/>
              <a:ln w="66675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5" name="直線コネクタ 84">
                <a:extLst>
                  <a:ext uri="{FF2B5EF4-FFF2-40B4-BE49-F238E27FC236}">
                    <a16:creationId xmlns:a16="http://schemas.microsoft.com/office/drawing/2014/main" id="{FC28B906-99A8-4AD7-9003-BEEF985E961A}"/>
                  </a:ext>
                </a:extLst>
              </p:cNvPr>
              <p:cNvCxnSpPr/>
              <p:nvPr/>
            </p:nvCxnSpPr>
            <p:spPr bwMode="auto">
              <a:xfrm flipV="1">
                <a:off x="1531144" y="2369345"/>
                <a:ext cx="302419" cy="2380"/>
              </a:xfrm>
              <a:prstGeom prst="line">
                <a:avLst/>
              </a:prstGeom>
              <a:noFill/>
              <a:ln w="66675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87" name="フリーフォーム 64">
                <a:extLst>
                  <a:ext uri="{FF2B5EF4-FFF2-40B4-BE49-F238E27FC236}">
                    <a16:creationId xmlns:a16="http://schemas.microsoft.com/office/drawing/2014/main" id="{C80D2C17-B03A-4F4A-B94A-7542FCD68F83}"/>
                  </a:ext>
                </a:extLst>
              </p:cNvPr>
              <p:cNvSpPr/>
              <p:nvPr/>
            </p:nvSpPr>
            <p:spPr bwMode="auto">
              <a:xfrm>
                <a:off x="579121" y="3920800"/>
                <a:ext cx="1962101" cy="2006360"/>
              </a:xfrm>
              <a:custGeom>
                <a:avLst/>
                <a:gdLst>
                  <a:gd name="connsiteX0" fmla="*/ 311425 w 2011679"/>
                  <a:gd name="connsiteY0" fmla="*/ 583095 h 1981200"/>
                  <a:gd name="connsiteX1" fmla="*/ 589721 w 2011679"/>
                  <a:gd name="connsiteY1" fmla="*/ 241189 h 1981200"/>
                  <a:gd name="connsiteX2" fmla="*/ 748747 w 2011679"/>
                  <a:gd name="connsiteY2" fmla="*/ 50358 h 1981200"/>
                  <a:gd name="connsiteX3" fmla="*/ 1019091 w 2011679"/>
                  <a:gd name="connsiteY3" fmla="*/ 2650 h 1981200"/>
                  <a:gd name="connsiteX4" fmla="*/ 1098604 w 2011679"/>
                  <a:gd name="connsiteY4" fmla="*/ 66260 h 1981200"/>
                  <a:gd name="connsiteX5" fmla="*/ 1122458 w 2011679"/>
                  <a:gd name="connsiteY5" fmla="*/ 145773 h 1981200"/>
                  <a:gd name="connsiteX6" fmla="*/ 693088 w 2011679"/>
                  <a:gd name="connsiteY6" fmla="*/ 702365 h 1981200"/>
                  <a:gd name="connsiteX7" fmla="*/ 478402 w 2011679"/>
                  <a:gd name="connsiteY7" fmla="*/ 1044271 h 1981200"/>
                  <a:gd name="connsiteX8" fmla="*/ 502256 w 2011679"/>
                  <a:gd name="connsiteY8" fmla="*/ 1227151 h 1981200"/>
                  <a:gd name="connsiteX9" fmla="*/ 573818 w 2011679"/>
                  <a:gd name="connsiteY9" fmla="*/ 1266907 h 1981200"/>
                  <a:gd name="connsiteX10" fmla="*/ 899822 w 2011679"/>
                  <a:gd name="connsiteY10" fmla="*/ 1402080 h 1981200"/>
                  <a:gd name="connsiteX11" fmla="*/ 1559780 w 2011679"/>
                  <a:gd name="connsiteY11" fmla="*/ 1608813 h 1981200"/>
                  <a:gd name="connsiteX12" fmla="*/ 1869881 w 2011679"/>
                  <a:gd name="connsiteY12" fmla="*/ 1728083 h 1981200"/>
                  <a:gd name="connsiteX13" fmla="*/ 1949394 w 2011679"/>
                  <a:gd name="connsiteY13" fmla="*/ 1879158 h 1981200"/>
                  <a:gd name="connsiteX14" fmla="*/ 1846027 w 2011679"/>
                  <a:gd name="connsiteY14" fmla="*/ 1958671 h 1981200"/>
                  <a:gd name="connsiteX15" fmla="*/ 955481 w 2011679"/>
                  <a:gd name="connsiteY15" fmla="*/ 1743986 h 1981200"/>
                  <a:gd name="connsiteX16" fmla="*/ 319376 w 2011679"/>
                  <a:gd name="connsiteY16" fmla="*/ 1545203 h 1981200"/>
                  <a:gd name="connsiteX17" fmla="*/ 64935 w 2011679"/>
                  <a:gd name="connsiteY17" fmla="*/ 1370274 h 1981200"/>
                  <a:gd name="connsiteX18" fmla="*/ 9276 w 2011679"/>
                  <a:gd name="connsiteY18" fmla="*/ 1155589 h 1981200"/>
                  <a:gd name="connsiteX19" fmla="*/ 120594 w 2011679"/>
                  <a:gd name="connsiteY19" fmla="*/ 885245 h 1981200"/>
                  <a:gd name="connsiteX20" fmla="*/ 295522 w 2011679"/>
                  <a:gd name="connsiteY20" fmla="*/ 630803 h 1981200"/>
                  <a:gd name="connsiteX0" fmla="*/ 311425 w 2011679"/>
                  <a:gd name="connsiteY0" fmla="*/ 583095 h 1981200"/>
                  <a:gd name="connsiteX1" fmla="*/ 589721 w 2011679"/>
                  <a:gd name="connsiteY1" fmla="*/ 241189 h 1981200"/>
                  <a:gd name="connsiteX2" fmla="*/ 748747 w 2011679"/>
                  <a:gd name="connsiteY2" fmla="*/ 50358 h 1981200"/>
                  <a:gd name="connsiteX3" fmla="*/ 1019091 w 2011679"/>
                  <a:gd name="connsiteY3" fmla="*/ 2650 h 1981200"/>
                  <a:gd name="connsiteX4" fmla="*/ 1098604 w 2011679"/>
                  <a:gd name="connsiteY4" fmla="*/ 66260 h 1981200"/>
                  <a:gd name="connsiteX5" fmla="*/ 1122458 w 2011679"/>
                  <a:gd name="connsiteY5" fmla="*/ 145773 h 1981200"/>
                  <a:gd name="connsiteX6" fmla="*/ 693088 w 2011679"/>
                  <a:gd name="connsiteY6" fmla="*/ 702365 h 1981200"/>
                  <a:gd name="connsiteX7" fmla="*/ 478402 w 2011679"/>
                  <a:gd name="connsiteY7" fmla="*/ 1044271 h 1981200"/>
                  <a:gd name="connsiteX8" fmla="*/ 502256 w 2011679"/>
                  <a:gd name="connsiteY8" fmla="*/ 1227151 h 1981200"/>
                  <a:gd name="connsiteX9" fmla="*/ 573818 w 2011679"/>
                  <a:gd name="connsiteY9" fmla="*/ 1266907 h 1981200"/>
                  <a:gd name="connsiteX10" fmla="*/ 899822 w 2011679"/>
                  <a:gd name="connsiteY10" fmla="*/ 1402080 h 1981200"/>
                  <a:gd name="connsiteX11" fmla="*/ 1559780 w 2011679"/>
                  <a:gd name="connsiteY11" fmla="*/ 1608813 h 1981200"/>
                  <a:gd name="connsiteX12" fmla="*/ 1869881 w 2011679"/>
                  <a:gd name="connsiteY12" fmla="*/ 1728083 h 1981200"/>
                  <a:gd name="connsiteX13" fmla="*/ 1949394 w 2011679"/>
                  <a:gd name="connsiteY13" fmla="*/ 1879158 h 1981200"/>
                  <a:gd name="connsiteX14" fmla="*/ 1846027 w 2011679"/>
                  <a:gd name="connsiteY14" fmla="*/ 1958671 h 1981200"/>
                  <a:gd name="connsiteX15" fmla="*/ 955481 w 2011679"/>
                  <a:gd name="connsiteY15" fmla="*/ 1743986 h 1981200"/>
                  <a:gd name="connsiteX16" fmla="*/ 319376 w 2011679"/>
                  <a:gd name="connsiteY16" fmla="*/ 1545203 h 1981200"/>
                  <a:gd name="connsiteX17" fmla="*/ 64935 w 2011679"/>
                  <a:gd name="connsiteY17" fmla="*/ 1370274 h 1981200"/>
                  <a:gd name="connsiteX18" fmla="*/ 9276 w 2011679"/>
                  <a:gd name="connsiteY18" fmla="*/ 1155589 h 1981200"/>
                  <a:gd name="connsiteX19" fmla="*/ 120594 w 2011679"/>
                  <a:gd name="connsiteY19" fmla="*/ 885245 h 1981200"/>
                  <a:gd name="connsiteX20" fmla="*/ 295522 w 2011679"/>
                  <a:gd name="connsiteY20" fmla="*/ 630803 h 1981200"/>
                  <a:gd name="connsiteX21" fmla="*/ 311425 w 2011679"/>
                  <a:gd name="connsiteY21" fmla="*/ 583095 h 1981200"/>
                  <a:gd name="connsiteX0" fmla="*/ 361431 w 2011679"/>
                  <a:gd name="connsiteY0" fmla="*/ 542613 h 1981200"/>
                  <a:gd name="connsiteX1" fmla="*/ 589721 w 2011679"/>
                  <a:gd name="connsiteY1" fmla="*/ 241189 h 1981200"/>
                  <a:gd name="connsiteX2" fmla="*/ 748747 w 2011679"/>
                  <a:gd name="connsiteY2" fmla="*/ 50358 h 1981200"/>
                  <a:gd name="connsiteX3" fmla="*/ 1019091 w 2011679"/>
                  <a:gd name="connsiteY3" fmla="*/ 2650 h 1981200"/>
                  <a:gd name="connsiteX4" fmla="*/ 1098604 w 2011679"/>
                  <a:gd name="connsiteY4" fmla="*/ 66260 h 1981200"/>
                  <a:gd name="connsiteX5" fmla="*/ 1122458 w 2011679"/>
                  <a:gd name="connsiteY5" fmla="*/ 145773 h 1981200"/>
                  <a:gd name="connsiteX6" fmla="*/ 693088 w 2011679"/>
                  <a:gd name="connsiteY6" fmla="*/ 702365 h 1981200"/>
                  <a:gd name="connsiteX7" fmla="*/ 478402 w 2011679"/>
                  <a:gd name="connsiteY7" fmla="*/ 1044271 h 1981200"/>
                  <a:gd name="connsiteX8" fmla="*/ 502256 w 2011679"/>
                  <a:gd name="connsiteY8" fmla="*/ 1227151 h 1981200"/>
                  <a:gd name="connsiteX9" fmla="*/ 573818 w 2011679"/>
                  <a:gd name="connsiteY9" fmla="*/ 1266907 h 1981200"/>
                  <a:gd name="connsiteX10" fmla="*/ 899822 w 2011679"/>
                  <a:gd name="connsiteY10" fmla="*/ 1402080 h 1981200"/>
                  <a:gd name="connsiteX11" fmla="*/ 1559780 w 2011679"/>
                  <a:gd name="connsiteY11" fmla="*/ 1608813 h 1981200"/>
                  <a:gd name="connsiteX12" fmla="*/ 1869881 w 2011679"/>
                  <a:gd name="connsiteY12" fmla="*/ 1728083 h 1981200"/>
                  <a:gd name="connsiteX13" fmla="*/ 1949394 w 2011679"/>
                  <a:gd name="connsiteY13" fmla="*/ 1879158 h 1981200"/>
                  <a:gd name="connsiteX14" fmla="*/ 1846027 w 2011679"/>
                  <a:gd name="connsiteY14" fmla="*/ 1958671 h 1981200"/>
                  <a:gd name="connsiteX15" fmla="*/ 955481 w 2011679"/>
                  <a:gd name="connsiteY15" fmla="*/ 1743986 h 1981200"/>
                  <a:gd name="connsiteX16" fmla="*/ 319376 w 2011679"/>
                  <a:gd name="connsiteY16" fmla="*/ 1545203 h 1981200"/>
                  <a:gd name="connsiteX17" fmla="*/ 64935 w 2011679"/>
                  <a:gd name="connsiteY17" fmla="*/ 1370274 h 1981200"/>
                  <a:gd name="connsiteX18" fmla="*/ 9276 w 2011679"/>
                  <a:gd name="connsiteY18" fmla="*/ 1155589 h 1981200"/>
                  <a:gd name="connsiteX19" fmla="*/ 120594 w 2011679"/>
                  <a:gd name="connsiteY19" fmla="*/ 885245 h 1981200"/>
                  <a:gd name="connsiteX20" fmla="*/ 295522 w 2011679"/>
                  <a:gd name="connsiteY20" fmla="*/ 630803 h 1981200"/>
                  <a:gd name="connsiteX21" fmla="*/ 361431 w 2011679"/>
                  <a:gd name="connsiteY21" fmla="*/ 542613 h 1981200"/>
                  <a:gd name="connsiteX0" fmla="*/ 361431 w 2011679"/>
                  <a:gd name="connsiteY0" fmla="*/ 542613 h 1981200"/>
                  <a:gd name="connsiteX1" fmla="*/ 589721 w 2011679"/>
                  <a:gd name="connsiteY1" fmla="*/ 241189 h 1981200"/>
                  <a:gd name="connsiteX2" fmla="*/ 748747 w 2011679"/>
                  <a:gd name="connsiteY2" fmla="*/ 50358 h 1981200"/>
                  <a:gd name="connsiteX3" fmla="*/ 1019091 w 2011679"/>
                  <a:gd name="connsiteY3" fmla="*/ 2650 h 1981200"/>
                  <a:gd name="connsiteX4" fmla="*/ 1098604 w 2011679"/>
                  <a:gd name="connsiteY4" fmla="*/ 66260 h 1981200"/>
                  <a:gd name="connsiteX5" fmla="*/ 1122458 w 2011679"/>
                  <a:gd name="connsiteY5" fmla="*/ 145773 h 1981200"/>
                  <a:gd name="connsiteX6" fmla="*/ 693088 w 2011679"/>
                  <a:gd name="connsiteY6" fmla="*/ 702365 h 1981200"/>
                  <a:gd name="connsiteX7" fmla="*/ 478402 w 2011679"/>
                  <a:gd name="connsiteY7" fmla="*/ 1044271 h 1981200"/>
                  <a:gd name="connsiteX8" fmla="*/ 502256 w 2011679"/>
                  <a:gd name="connsiteY8" fmla="*/ 1227151 h 1981200"/>
                  <a:gd name="connsiteX9" fmla="*/ 573818 w 2011679"/>
                  <a:gd name="connsiteY9" fmla="*/ 1266907 h 1981200"/>
                  <a:gd name="connsiteX10" fmla="*/ 899822 w 2011679"/>
                  <a:gd name="connsiteY10" fmla="*/ 1402080 h 1981200"/>
                  <a:gd name="connsiteX11" fmla="*/ 1559780 w 2011679"/>
                  <a:gd name="connsiteY11" fmla="*/ 1608813 h 1981200"/>
                  <a:gd name="connsiteX12" fmla="*/ 1869881 w 2011679"/>
                  <a:gd name="connsiteY12" fmla="*/ 1728083 h 1981200"/>
                  <a:gd name="connsiteX13" fmla="*/ 1949394 w 2011679"/>
                  <a:gd name="connsiteY13" fmla="*/ 1879158 h 1981200"/>
                  <a:gd name="connsiteX14" fmla="*/ 1846027 w 2011679"/>
                  <a:gd name="connsiteY14" fmla="*/ 1958671 h 1981200"/>
                  <a:gd name="connsiteX15" fmla="*/ 955481 w 2011679"/>
                  <a:gd name="connsiteY15" fmla="*/ 1743986 h 1981200"/>
                  <a:gd name="connsiteX16" fmla="*/ 319376 w 2011679"/>
                  <a:gd name="connsiteY16" fmla="*/ 1545203 h 1981200"/>
                  <a:gd name="connsiteX17" fmla="*/ 64935 w 2011679"/>
                  <a:gd name="connsiteY17" fmla="*/ 1370274 h 1981200"/>
                  <a:gd name="connsiteX18" fmla="*/ 9276 w 2011679"/>
                  <a:gd name="connsiteY18" fmla="*/ 1155589 h 1981200"/>
                  <a:gd name="connsiteX19" fmla="*/ 120594 w 2011679"/>
                  <a:gd name="connsiteY19" fmla="*/ 885245 h 1981200"/>
                  <a:gd name="connsiteX20" fmla="*/ 295522 w 2011679"/>
                  <a:gd name="connsiteY20" fmla="*/ 630803 h 1981200"/>
                  <a:gd name="connsiteX21" fmla="*/ 361431 w 2011679"/>
                  <a:gd name="connsiteY21" fmla="*/ 542613 h 1981200"/>
                  <a:gd name="connsiteX0" fmla="*/ 361431 w 2011679"/>
                  <a:gd name="connsiteY0" fmla="*/ 542613 h 1981200"/>
                  <a:gd name="connsiteX1" fmla="*/ 589721 w 2011679"/>
                  <a:gd name="connsiteY1" fmla="*/ 241189 h 1981200"/>
                  <a:gd name="connsiteX2" fmla="*/ 748747 w 2011679"/>
                  <a:gd name="connsiteY2" fmla="*/ 50358 h 1981200"/>
                  <a:gd name="connsiteX3" fmla="*/ 1019091 w 2011679"/>
                  <a:gd name="connsiteY3" fmla="*/ 2650 h 1981200"/>
                  <a:gd name="connsiteX4" fmla="*/ 1098604 w 2011679"/>
                  <a:gd name="connsiteY4" fmla="*/ 66260 h 1981200"/>
                  <a:gd name="connsiteX5" fmla="*/ 1122458 w 2011679"/>
                  <a:gd name="connsiteY5" fmla="*/ 145773 h 1981200"/>
                  <a:gd name="connsiteX6" fmla="*/ 693088 w 2011679"/>
                  <a:gd name="connsiteY6" fmla="*/ 702365 h 1981200"/>
                  <a:gd name="connsiteX7" fmla="*/ 478402 w 2011679"/>
                  <a:gd name="connsiteY7" fmla="*/ 1044271 h 1981200"/>
                  <a:gd name="connsiteX8" fmla="*/ 502256 w 2011679"/>
                  <a:gd name="connsiteY8" fmla="*/ 1227151 h 1981200"/>
                  <a:gd name="connsiteX9" fmla="*/ 573818 w 2011679"/>
                  <a:gd name="connsiteY9" fmla="*/ 1266907 h 1981200"/>
                  <a:gd name="connsiteX10" fmla="*/ 899822 w 2011679"/>
                  <a:gd name="connsiteY10" fmla="*/ 1402080 h 1981200"/>
                  <a:gd name="connsiteX11" fmla="*/ 1559780 w 2011679"/>
                  <a:gd name="connsiteY11" fmla="*/ 1608813 h 1981200"/>
                  <a:gd name="connsiteX12" fmla="*/ 1869881 w 2011679"/>
                  <a:gd name="connsiteY12" fmla="*/ 1728083 h 1981200"/>
                  <a:gd name="connsiteX13" fmla="*/ 1949394 w 2011679"/>
                  <a:gd name="connsiteY13" fmla="*/ 1879158 h 1981200"/>
                  <a:gd name="connsiteX14" fmla="*/ 1846027 w 2011679"/>
                  <a:gd name="connsiteY14" fmla="*/ 1958671 h 1981200"/>
                  <a:gd name="connsiteX15" fmla="*/ 955481 w 2011679"/>
                  <a:gd name="connsiteY15" fmla="*/ 1743986 h 1981200"/>
                  <a:gd name="connsiteX16" fmla="*/ 319376 w 2011679"/>
                  <a:gd name="connsiteY16" fmla="*/ 1545203 h 1981200"/>
                  <a:gd name="connsiteX17" fmla="*/ 64935 w 2011679"/>
                  <a:gd name="connsiteY17" fmla="*/ 1370274 h 1981200"/>
                  <a:gd name="connsiteX18" fmla="*/ 9276 w 2011679"/>
                  <a:gd name="connsiteY18" fmla="*/ 1155589 h 1981200"/>
                  <a:gd name="connsiteX19" fmla="*/ 120594 w 2011679"/>
                  <a:gd name="connsiteY19" fmla="*/ 885245 h 1981200"/>
                  <a:gd name="connsiteX20" fmla="*/ 295522 w 2011679"/>
                  <a:gd name="connsiteY20" fmla="*/ 630803 h 1981200"/>
                  <a:gd name="connsiteX21" fmla="*/ 361431 w 2011679"/>
                  <a:gd name="connsiteY21" fmla="*/ 542613 h 1981200"/>
                  <a:gd name="connsiteX0" fmla="*/ 361431 w 2011679"/>
                  <a:gd name="connsiteY0" fmla="*/ 555866 h 1994453"/>
                  <a:gd name="connsiteX1" fmla="*/ 589721 w 2011679"/>
                  <a:gd name="connsiteY1" fmla="*/ 254442 h 1994453"/>
                  <a:gd name="connsiteX2" fmla="*/ 748747 w 2011679"/>
                  <a:gd name="connsiteY2" fmla="*/ 63611 h 1994453"/>
                  <a:gd name="connsiteX3" fmla="*/ 1019091 w 2011679"/>
                  <a:gd name="connsiteY3" fmla="*/ 15903 h 1994453"/>
                  <a:gd name="connsiteX4" fmla="*/ 1122458 w 2011679"/>
                  <a:gd name="connsiteY4" fmla="*/ 159026 h 1994453"/>
                  <a:gd name="connsiteX5" fmla="*/ 693088 w 2011679"/>
                  <a:gd name="connsiteY5" fmla="*/ 715618 h 1994453"/>
                  <a:gd name="connsiteX6" fmla="*/ 478402 w 2011679"/>
                  <a:gd name="connsiteY6" fmla="*/ 1057524 h 1994453"/>
                  <a:gd name="connsiteX7" fmla="*/ 502256 w 2011679"/>
                  <a:gd name="connsiteY7" fmla="*/ 1240404 h 1994453"/>
                  <a:gd name="connsiteX8" fmla="*/ 573818 w 2011679"/>
                  <a:gd name="connsiteY8" fmla="*/ 1280160 h 1994453"/>
                  <a:gd name="connsiteX9" fmla="*/ 899822 w 2011679"/>
                  <a:gd name="connsiteY9" fmla="*/ 1415333 h 1994453"/>
                  <a:gd name="connsiteX10" fmla="*/ 1559780 w 2011679"/>
                  <a:gd name="connsiteY10" fmla="*/ 1622066 h 1994453"/>
                  <a:gd name="connsiteX11" fmla="*/ 1869881 w 2011679"/>
                  <a:gd name="connsiteY11" fmla="*/ 1741336 h 1994453"/>
                  <a:gd name="connsiteX12" fmla="*/ 1949394 w 2011679"/>
                  <a:gd name="connsiteY12" fmla="*/ 1892411 h 1994453"/>
                  <a:gd name="connsiteX13" fmla="*/ 1846027 w 2011679"/>
                  <a:gd name="connsiteY13" fmla="*/ 1971924 h 1994453"/>
                  <a:gd name="connsiteX14" fmla="*/ 955481 w 2011679"/>
                  <a:gd name="connsiteY14" fmla="*/ 1757239 h 1994453"/>
                  <a:gd name="connsiteX15" fmla="*/ 319376 w 2011679"/>
                  <a:gd name="connsiteY15" fmla="*/ 1558456 h 1994453"/>
                  <a:gd name="connsiteX16" fmla="*/ 64935 w 2011679"/>
                  <a:gd name="connsiteY16" fmla="*/ 1383527 h 1994453"/>
                  <a:gd name="connsiteX17" fmla="*/ 9276 w 2011679"/>
                  <a:gd name="connsiteY17" fmla="*/ 1168842 h 1994453"/>
                  <a:gd name="connsiteX18" fmla="*/ 120594 w 2011679"/>
                  <a:gd name="connsiteY18" fmla="*/ 898498 h 1994453"/>
                  <a:gd name="connsiteX19" fmla="*/ 295522 w 2011679"/>
                  <a:gd name="connsiteY19" fmla="*/ 644056 h 1994453"/>
                  <a:gd name="connsiteX20" fmla="*/ 361431 w 2011679"/>
                  <a:gd name="connsiteY20" fmla="*/ 555866 h 1994453"/>
                  <a:gd name="connsiteX0" fmla="*/ 361431 w 2011679"/>
                  <a:gd name="connsiteY0" fmla="*/ 563010 h 2001597"/>
                  <a:gd name="connsiteX1" fmla="*/ 589721 w 2011679"/>
                  <a:gd name="connsiteY1" fmla="*/ 261586 h 2001597"/>
                  <a:gd name="connsiteX2" fmla="*/ 748747 w 2011679"/>
                  <a:gd name="connsiteY2" fmla="*/ 70755 h 2001597"/>
                  <a:gd name="connsiteX3" fmla="*/ 978610 w 2011679"/>
                  <a:gd name="connsiteY3" fmla="*/ 15903 h 2001597"/>
                  <a:gd name="connsiteX4" fmla="*/ 1122458 w 2011679"/>
                  <a:gd name="connsiteY4" fmla="*/ 166170 h 2001597"/>
                  <a:gd name="connsiteX5" fmla="*/ 693088 w 2011679"/>
                  <a:gd name="connsiteY5" fmla="*/ 722762 h 2001597"/>
                  <a:gd name="connsiteX6" fmla="*/ 478402 w 2011679"/>
                  <a:gd name="connsiteY6" fmla="*/ 1064668 h 2001597"/>
                  <a:gd name="connsiteX7" fmla="*/ 502256 w 2011679"/>
                  <a:gd name="connsiteY7" fmla="*/ 1247548 h 2001597"/>
                  <a:gd name="connsiteX8" fmla="*/ 573818 w 2011679"/>
                  <a:gd name="connsiteY8" fmla="*/ 1287304 h 2001597"/>
                  <a:gd name="connsiteX9" fmla="*/ 899822 w 2011679"/>
                  <a:gd name="connsiteY9" fmla="*/ 1422477 h 2001597"/>
                  <a:gd name="connsiteX10" fmla="*/ 1559780 w 2011679"/>
                  <a:gd name="connsiteY10" fmla="*/ 1629210 h 2001597"/>
                  <a:gd name="connsiteX11" fmla="*/ 1869881 w 2011679"/>
                  <a:gd name="connsiteY11" fmla="*/ 1748480 h 2001597"/>
                  <a:gd name="connsiteX12" fmla="*/ 1949394 w 2011679"/>
                  <a:gd name="connsiteY12" fmla="*/ 1899555 h 2001597"/>
                  <a:gd name="connsiteX13" fmla="*/ 1846027 w 2011679"/>
                  <a:gd name="connsiteY13" fmla="*/ 1979068 h 2001597"/>
                  <a:gd name="connsiteX14" fmla="*/ 955481 w 2011679"/>
                  <a:gd name="connsiteY14" fmla="*/ 1764383 h 2001597"/>
                  <a:gd name="connsiteX15" fmla="*/ 319376 w 2011679"/>
                  <a:gd name="connsiteY15" fmla="*/ 1565600 h 2001597"/>
                  <a:gd name="connsiteX16" fmla="*/ 64935 w 2011679"/>
                  <a:gd name="connsiteY16" fmla="*/ 1390671 h 2001597"/>
                  <a:gd name="connsiteX17" fmla="*/ 9276 w 2011679"/>
                  <a:gd name="connsiteY17" fmla="*/ 1175986 h 2001597"/>
                  <a:gd name="connsiteX18" fmla="*/ 120594 w 2011679"/>
                  <a:gd name="connsiteY18" fmla="*/ 905642 h 2001597"/>
                  <a:gd name="connsiteX19" fmla="*/ 295522 w 2011679"/>
                  <a:gd name="connsiteY19" fmla="*/ 651200 h 2001597"/>
                  <a:gd name="connsiteX20" fmla="*/ 361431 w 2011679"/>
                  <a:gd name="connsiteY20" fmla="*/ 563010 h 2001597"/>
                  <a:gd name="connsiteX0" fmla="*/ 361431 w 2011679"/>
                  <a:gd name="connsiteY0" fmla="*/ 563010 h 2001597"/>
                  <a:gd name="connsiteX1" fmla="*/ 589721 w 2011679"/>
                  <a:gd name="connsiteY1" fmla="*/ 261586 h 2001597"/>
                  <a:gd name="connsiteX2" fmla="*/ 748747 w 2011679"/>
                  <a:gd name="connsiteY2" fmla="*/ 70755 h 2001597"/>
                  <a:gd name="connsiteX3" fmla="*/ 978610 w 2011679"/>
                  <a:gd name="connsiteY3" fmla="*/ 15903 h 2001597"/>
                  <a:gd name="connsiteX4" fmla="*/ 1122458 w 2011679"/>
                  <a:gd name="connsiteY4" fmla="*/ 166170 h 2001597"/>
                  <a:gd name="connsiteX5" fmla="*/ 693088 w 2011679"/>
                  <a:gd name="connsiteY5" fmla="*/ 722762 h 2001597"/>
                  <a:gd name="connsiteX6" fmla="*/ 478402 w 2011679"/>
                  <a:gd name="connsiteY6" fmla="*/ 1064668 h 2001597"/>
                  <a:gd name="connsiteX7" fmla="*/ 502256 w 2011679"/>
                  <a:gd name="connsiteY7" fmla="*/ 1247548 h 2001597"/>
                  <a:gd name="connsiteX8" fmla="*/ 573818 w 2011679"/>
                  <a:gd name="connsiteY8" fmla="*/ 1287304 h 2001597"/>
                  <a:gd name="connsiteX9" fmla="*/ 899822 w 2011679"/>
                  <a:gd name="connsiteY9" fmla="*/ 1422477 h 2001597"/>
                  <a:gd name="connsiteX10" fmla="*/ 1559780 w 2011679"/>
                  <a:gd name="connsiteY10" fmla="*/ 1629210 h 2001597"/>
                  <a:gd name="connsiteX11" fmla="*/ 1869881 w 2011679"/>
                  <a:gd name="connsiteY11" fmla="*/ 1748480 h 2001597"/>
                  <a:gd name="connsiteX12" fmla="*/ 1949394 w 2011679"/>
                  <a:gd name="connsiteY12" fmla="*/ 1899555 h 2001597"/>
                  <a:gd name="connsiteX13" fmla="*/ 1846027 w 2011679"/>
                  <a:gd name="connsiteY13" fmla="*/ 1979068 h 2001597"/>
                  <a:gd name="connsiteX14" fmla="*/ 955481 w 2011679"/>
                  <a:gd name="connsiteY14" fmla="*/ 1764383 h 2001597"/>
                  <a:gd name="connsiteX15" fmla="*/ 319376 w 2011679"/>
                  <a:gd name="connsiteY15" fmla="*/ 1565600 h 2001597"/>
                  <a:gd name="connsiteX16" fmla="*/ 64935 w 2011679"/>
                  <a:gd name="connsiteY16" fmla="*/ 1390671 h 2001597"/>
                  <a:gd name="connsiteX17" fmla="*/ 9276 w 2011679"/>
                  <a:gd name="connsiteY17" fmla="*/ 1175986 h 2001597"/>
                  <a:gd name="connsiteX18" fmla="*/ 120594 w 2011679"/>
                  <a:gd name="connsiteY18" fmla="*/ 905642 h 2001597"/>
                  <a:gd name="connsiteX19" fmla="*/ 295522 w 2011679"/>
                  <a:gd name="connsiteY19" fmla="*/ 651200 h 2001597"/>
                  <a:gd name="connsiteX20" fmla="*/ 361431 w 2011679"/>
                  <a:gd name="connsiteY20" fmla="*/ 563010 h 2001597"/>
                  <a:gd name="connsiteX0" fmla="*/ 361431 w 2011679"/>
                  <a:gd name="connsiteY0" fmla="*/ 563010 h 2001597"/>
                  <a:gd name="connsiteX1" fmla="*/ 589721 w 2011679"/>
                  <a:gd name="connsiteY1" fmla="*/ 261586 h 2001597"/>
                  <a:gd name="connsiteX2" fmla="*/ 748747 w 2011679"/>
                  <a:gd name="connsiteY2" fmla="*/ 70755 h 2001597"/>
                  <a:gd name="connsiteX3" fmla="*/ 978610 w 2011679"/>
                  <a:gd name="connsiteY3" fmla="*/ 15903 h 2001597"/>
                  <a:gd name="connsiteX4" fmla="*/ 1122458 w 2011679"/>
                  <a:gd name="connsiteY4" fmla="*/ 166170 h 2001597"/>
                  <a:gd name="connsiteX5" fmla="*/ 693088 w 2011679"/>
                  <a:gd name="connsiteY5" fmla="*/ 722762 h 2001597"/>
                  <a:gd name="connsiteX6" fmla="*/ 478402 w 2011679"/>
                  <a:gd name="connsiteY6" fmla="*/ 1064668 h 2001597"/>
                  <a:gd name="connsiteX7" fmla="*/ 573818 w 2011679"/>
                  <a:gd name="connsiteY7" fmla="*/ 1287304 h 2001597"/>
                  <a:gd name="connsiteX8" fmla="*/ 899822 w 2011679"/>
                  <a:gd name="connsiteY8" fmla="*/ 1422477 h 2001597"/>
                  <a:gd name="connsiteX9" fmla="*/ 1559780 w 2011679"/>
                  <a:gd name="connsiteY9" fmla="*/ 1629210 h 2001597"/>
                  <a:gd name="connsiteX10" fmla="*/ 1869881 w 2011679"/>
                  <a:gd name="connsiteY10" fmla="*/ 1748480 h 2001597"/>
                  <a:gd name="connsiteX11" fmla="*/ 1949394 w 2011679"/>
                  <a:gd name="connsiteY11" fmla="*/ 1899555 h 2001597"/>
                  <a:gd name="connsiteX12" fmla="*/ 1846027 w 2011679"/>
                  <a:gd name="connsiteY12" fmla="*/ 1979068 h 2001597"/>
                  <a:gd name="connsiteX13" fmla="*/ 955481 w 2011679"/>
                  <a:gd name="connsiteY13" fmla="*/ 1764383 h 2001597"/>
                  <a:gd name="connsiteX14" fmla="*/ 319376 w 2011679"/>
                  <a:gd name="connsiteY14" fmla="*/ 1565600 h 2001597"/>
                  <a:gd name="connsiteX15" fmla="*/ 64935 w 2011679"/>
                  <a:gd name="connsiteY15" fmla="*/ 1390671 h 2001597"/>
                  <a:gd name="connsiteX16" fmla="*/ 9276 w 2011679"/>
                  <a:gd name="connsiteY16" fmla="*/ 1175986 h 2001597"/>
                  <a:gd name="connsiteX17" fmla="*/ 120594 w 2011679"/>
                  <a:gd name="connsiteY17" fmla="*/ 905642 h 2001597"/>
                  <a:gd name="connsiteX18" fmla="*/ 295522 w 2011679"/>
                  <a:gd name="connsiteY18" fmla="*/ 651200 h 2001597"/>
                  <a:gd name="connsiteX19" fmla="*/ 361431 w 2011679"/>
                  <a:gd name="connsiteY19" fmla="*/ 563010 h 2001597"/>
                  <a:gd name="connsiteX0" fmla="*/ 361431 w 1962101"/>
                  <a:gd name="connsiteY0" fmla="*/ 563010 h 2006360"/>
                  <a:gd name="connsiteX1" fmla="*/ 589721 w 1962101"/>
                  <a:gd name="connsiteY1" fmla="*/ 261586 h 2006360"/>
                  <a:gd name="connsiteX2" fmla="*/ 748747 w 1962101"/>
                  <a:gd name="connsiteY2" fmla="*/ 70755 h 2006360"/>
                  <a:gd name="connsiteX3" fmla="*/ 978610 w 1962101"/>
                  <a:gd name="connsiteY3" fmla="*/ 15903 h 2006360"/>
                  <a:gd name="connsiteX4" fmla="*/ 1122458 w 1962101"/>
                  <a:gd name="connsiteY4" fmla="*/ 166170 h 2006360"/>
                  <a:gd name="connsiteX5" fmla="*/ 693088 w 1962101"/>
                  <a:gd name="connsiteY5" fmla="*/ 722762 h 2006360"/>
                  <a:gd name="connsiteX6" fmla="*/ 478402 w 1962101"/>
                  <a:gd name="connsiteY6" fmla="*/ 1064668 h 2006360"/>
                  <a:gd name="connsiteX7" fmla="*/ 573818 w 1962101"/>
                  <a:gd name="connsiteY7" fmla="*/ 1287304 h 2006360"/>
                  <a:gd name="connsiteX8" fmla="*/ 899822 w 1962101"/>
                  <a:gd name="connsiteY8" fmla="*/ 1422477 h 2006360"/>
                  <a:gd name="connsiteX9" fmla="*/ 1559780 w 1962101"/>
                  <a:gd name="connsiteY9" fmla="*/ 1629210 h 2006360"/>
                  <a:gd name="connsiteX10" fmla="*/ 1869881 w 1962101"/>
                  <a:gd name="connsiteY10" fmla="*/ 1748480 h 2006360"/>
                  <a:gd name="connsiteX11" fmla="*/ 1949394 w 1962101"/>
                  <a:gd name="connsiteY11" fmla="*/ 1899555 h 2006360"/>
                  <a:gd name="connsiteX12" fmla="*/ 1793639 w 1962101"/>
                  <a:gd name="connsiteY12" fmla="*/ 1983831 h 2006360"/>
                  <a:gd name="connsiteX13" fmla="*/ 955481 w 1962101"/>
                  <a:gd name="connsiteY13" fmla="*/ 1764383 h 2006360"/>
                  <a:gd name="connsiteX14" fmla="*/ 319376 w 1962101"/>
                  <a:gd name="connsiteY14" fmla="*/ 1565600 h 2006360"/>
                  <a:gd name="connsiteX15" fmla="*/ 64935 w 1962101"/>
                  <a:gd name="connsiteY15" fmla="*/ 1390671 h 2006360"/>
                  <a:gd name="connsiteX16" fmla="*/ 9276 w 1962101"/>
                  <a:gd name="connsiteY16" fmla="*/ 1175986 h 2006360"/>
                  <a:gd name="connsiteX17" fmla="*/ 120594 w 1962101"/>
                  <a:gd name="connsiteY17" fmla="*/ 905642 h 2006360"/>
                  <a:gd name="connsiteX18" fmla="*/ 295522 w 1962101"/>
                  <a:gd name="connsiteY18" fmla="*/ 651200 h 2006360"/>
                  <a:gd name="connsiteX19" fmla="*/ 361431 w 1962101"/>
                  <a:gd name="connsiteY19" fmla="*/ 563010 h 200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2101" h="2006360">
                    <a:moveTo>
                      <a:pt x="361431" y="563010"/>
                    </a:moveTo>
                    <a:lnTo>
                      <a:pt x="589721" y="261586"/>
                    </a:lnTo>
                    <a:cubicBezTo>
                      <a:pt x="662608" y="172797"/>
                      <a:pt x="683932" y="111702"/>
                      <a:pt x="748747" y="70755"/>
                    </a:cubicBezTo>
                    <a:cubicBezTo>
                      <a:pt x="813562" y="29808"/>
                      <a:pt x="916325" y="0"/>
                      <a:pt x="978610" y="15903"/>
                    </a:cubicBezTo>
                    <a:cubicBezTo>
                      <a:pt x="1040895" y="31806"/>
                      <a:pt x="1170045" y="48360"/>
                      <a:pt x="1122458" y="166170"/>
                    </a:cubicBezTo>
                    <a:cubicBezTo>
                      <a:pt x="1074871" y="283980"/>
                      <a:pt x="800431" y="573012"/>
                      <a:pt x="693088" y="722762"/>
                    </a:cubicBezTo>
                    <a:cubicBezTo>
                      <a:pt x="585745" y="872512"/>
                      <a:pt x="498280" y="970578"/>
                      <a:pt x="478402" y="1064668"/>
                    </a:cubicBezTo>
                    <a:cubicBezTo>
                      <a:pt x="458524" y="1158758"/>
                      <a:pt x="503581" y="1227669"/>
                      <a:pt x="573818" y="1287304"/>
                    </a:cubicBezTo>
                    <a:cubicBezTo>
                      <a:pt x="644055" y="1346939"/>
                      <a:pt x="735495" y="1365493"/>
                      <a:pt x="899822" y="1422477"/>
                    </a:cubicBezTo>
                    <a:cubicBezTo>
                      <a:pt x="1064149" y="1479461"/>
                      <a:pt x="1398104" y="1574876"/>
                      <a:pt x="1559780" y="1629210"/>
                    </a:cubicBezTo>
                    <a:cubicBezTo>
                      <a:pt x="1721456" y="1683544"/>
                      <a:pt x="1804945" y="1703423"/>
                      <a:pt x="1869881" y="1748480"/>
                    </a:cubicBezTo>
                    <a:cubicBezTo>
                      <a:pt x="1934817" y="1793537"/>
                      <a:pt x="1962101" y="1860330"/>
                      <a:pt x="1949394" y="1899555"/>
                    </a:cubicBezTo>
                    <a:cubicBezTo>
                      <a:pt x="1936687" y="1938780"/>
                      <a:pt x="1959291" y="2006360"/>
                      <a:pt x="1793639" y="1983831"/>
                    </a:cubicBezTo>
                    <a:cubicBezTo>
                      <a:pt x="1627987" y="1961302"/>
                      <a:pt x="1201192" y="1834088"/>
                      <a:pt x="955481" y="1764383"/>
                    </a:cubicBezTo>
                    <a:cubicBezTo>
                      <a:pt x="709770" y="1694678"/>
                      <a:pt x="467800" y="1627885"/>
                      <a:pt x="319376" y="1565600"/>
                    </a:cubicBezTo>
                    <a:cubicBezTo>
                      <a:pt x="170952" y="1503315"/>
                      <a:pt x="116618" y="1455607"/>
                      <a:pt x="64935" y="1390671"/>
                    </a:cubicBezTo>
                    <a:cubicBezTo>
                      <a:pt x="13252" y="1325735"/>
                      <a:pt x="0" y="1256824"/>
                      <a:pt x="9276" y="1175986"/>
                    </a:cubicBezTo>
                    <a:cubicBezTo>
                      <a:pt x="18552" y="1095148"/>
                      <a:pt x="72886" y="993106"/>
                      <a:pt x="120594" y="905642"/>
                    </a:cubicBezTo>
                    <a:cubicBezTo>
                      <a:pt x="168302" y="818178"/>
                      <a:pt x="295522" y="651200"/>
                      <a:pt x="295522" y="651200"/>
                    </a:cubicBezTo>
                    <a:lnTo>
                      <a:pt x="361431" y="563010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 w="31750" cap="flat" cmpd="sng" algn="ctr">
                <a:solidFill>
                  <a:schemeClr val="tx1">
                    <a:alpha val="48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88" name="フリーフォーム 67">
                <a:extLst>
                  <a:ext uri="{FF2B5EF4-FFF2-40B4-BE49-F238E27FC236}">
                    <a16:creationId xmlns:a16="http://schemas.microsoft.com/office/drawing/2014/main" id="{CCC78351-3810-49A4-A4CE-372BFDA5CEBE}"/>
                  </a:ext>
                </a:extLst>
              </p:cNvPr>
              <p:cNvSpPr/>
              <p:nvPr/>
            </p:nvSpPr>
            <p:spPr bwMode="auto">
              <a:xfrm>
                <a:off x="2508647" y="5724658"/>
                <a:ext cx="731440" cy="518716"/>
              </a:xfrm>
              <a:custGeom>
                <a:avLst/>
                <a:gdLst>
                  <a:gd name="connsiteX0" fmla="*/ 32147 w 731440"/>
                  <a:gd name="connsiteY0" fmla="*/ 69453 h 518716"/>
                  <a:gd name="connsiteX1" fmla="*/ 86916 w 731440"/>
                  <a:gd name="connsiteY1" fmla="*/ 9922 h 518716"/>
                  <a:gd name="connsiteX2" fmla="*/ 315516 w 731440"/>
                  <a:gd name="connsiteY2" fmla="*/ 9922 h 518716"/>
                  <a:gd name="connsiteX3" fmla="*/ 475059 w 731440"/>
                  <a:gd name="connsiteY3" fmla="*/ 40878 h 518716"/>
                  <a:gd name="connsiteX4" fmla="*/ 579834 w 731440"/>
                  <a:gd name="connsiteY4" fmla="*/ 90884 h 518716"/>
                  <a:gd name="connsiteX5" fmla="*/ 522684 w 731440"/>
                  <a:gd name="connsiteY5" fmla="*/ 159940 h 518716"/>
                  <a:gd name="connsiteX6" fmla="*/ 429816 w 731440"/>
                  <a:gd name="connsiteY6" fmla="*/ 164703 h 518716"/>
                  <a:gd name="connsiteX7" fmla="*/ 398859 w 731440"/>
                  <a:gd name="connsiteY7" fmla="*/ 159940 h 518716"/>
                  <a:gd name="connsiteX8" fmla="*/ 522684 w 731440"/>
                  <a:gd name="connsiteY8" fmla="*/ 200422 h 518716"/>
                  <a:gd name="connsiteX9" fmla="*/ 672703 w 731440"/>
                  <a:gd name="connsiteY9" fmla="*/ 200422 h 518716"/>
                  <a:gd name="connsiteX10" fmla="*/ 729853 w 731440"/>
                  <a:gd name="connsiteY10" fmla="*/ 283765 h 518716"/>
                  <a:gd name="connsiteX11" fmla="*/ 663178 w 731440"/>
                  <a:gd name="connsiteY11" fmla="*/ 469503 h 518716"/>
                  <a:gd name="connsiteX12" fmla="*/ 513159 w 731440"/>
                  <a:gd name="connsiteY12" fmla="*/ 514747 h 518716"/>
                  <a:gd name="connsiteX13" fmla="*/ 263128 w 731440"/>
                  <a:gd name="connsiteY13" fmla="*/ 445690 h 518716"/>
                  <a:gd name="connsiteX14" fmla="*/ 86916 w 731440"/>
                  <a:gd name="connsiteY14" fmla="*/ 302815 h 518716"/>
                  <a:gd name="connsiteX15" fmla="*/ 13097 w 731440"/>
                  <a:gd name="connsiteY15" fmla="*/ 195659 h 518716"/>
                  <a:gd name="connsiteX16" fmla="*/ 32147 w 731440"/>
                  <a:gd name="connsiteY16" fmla="*/ 69453 h 51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1440" h="518716">
                    <a:moveTo>
                      <a:pt x="32147" y="69453"/>
                    </a:moveTo>
                    <a:cubicBezTo>
                      <a:pt x="44450" y="38497"/>
                      <a:pt x="39688" y="19844"/>
                      <a:pt x="86916" y="9922"/>
                    </a:cubicBezTo>
                    <a:cubicBezTo>
                      <a:pt x="134144" y="0"/>
                      <a:pt x="250826" y="4763"/>
                      <a:pt x="315516" y="9922"/>
                    </a:cubicBezTo>
                    <a:cubicBezTo>
                      <a:pt x="380207" y="15081"/>
                      <a:pt x="431006" y="27384"/>
                      <a:pt x="475059" y="40878"/>
                    </a:cubicBezTo>
                    <a:cubicBezTo>
                      <a:pt x="519112" y="54372"/>
                      <a:pt x="571897" y="71040"/>
                      <a:pt x="579834" y="90884"/>
                    </a:cubicBezTo>
                    <a:cubicBezTo>
                      <a:pt x="587771" y="110728"/>
                      <a:pt x="547687" y="147637"/>
                      <a:pt x="522684" y="159940"/>
                    </a:cubicBezTo>
                    <a:cubicBezTo>
                      <a:pt x="497681" y="172243"/>
                      <a:pt x="450453" y="164703"/>
                      <a:pt x="429816" y="164703"/>
                    </a:cubicBezTo>
                    <a:cubicBezTo>
                      <a:pt x="409179" y="164703"/>
                      <a:pt x="383381" y="153987"/>
                      <a:pt x="398859" y="159940"/>
                    </a:cubicBezTo>
                    <a:cubicBezTo>
                      <a:pt x="414337" y="165893"/>
                      <a:pt x="477043" y="193675"/>
                      <a:pt x="522684" y="200422"/>
                    </a:cubicBezTo>
                    <a:cubicBezTo>
                      <a:pt x="568325" y="207169"/>
                      <a:pt x="638175" y="186532"/>
                      <a:pt x="672703" y="200422"/>
                    </a:cubicBezTo>
                    <a:cubicBezTo>
                      <a:pt x="707231" y="214312"/>
                      <a:pt x="731440" y="238918"/>
                      <a:pt x="729853" y="283765"/>
                    </a:cubicBezTo>
                    <a:cubicBezTo>
                      <a:pt x="728266" y="328612"/>
                      <a:pt x="699294" y="431006"/>
                      <a:pt x="663178" y="469503"/>
                    </a:cubicBezTo>
                    <a:cubicBezTo>
                      <a:pt x="627062" y="508000"/>
                      <a:pt x="579834" y="518716"/>
                      <a:pt x="513159" y="514747"/>
                    </a:cubicBezTo>
                    <a:cubicBezTo>
                      <a:pt x="446484" y="510778"/>
                      <a:pt x="334168" y="481012"/>
                      <a:pt x="263128" y="445690"/>
                    </a:cubicBezTo>
                    <a:cubicBezTo>
                      <a:pt x="192088" y="410368"/>
                      <a:pt x="128588" y="344487"/>
                      <a:pt x="86916" y="302815"/>
                    </a:cubicBezTo>
                    <a:cubicBezTo>
                      <a:pt x="45244" y="261143"/>
                      <a:pt x="26194" y="230981"/>
                      <a:pt x="13097" y="195659"/>
                    </a:cubicBezTo>
                    <a:cubicBezTo>
                      <a:pt x="0" y="160337"/>
                      <a:pt x="19844" y="100409"/>
                      <a:pt x="32147" y="6945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 w="31750" cap="flat" cmpd="sng" algn="ctr">
                <a:solidFill>
                  <a:schemeClr val="tx1">
                    <a:alpha val="5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89" name="フリーフォーム 70">
                <a:extLst>
                  <a:ext uri="{FF2B5EF4-FFF2-40B4-BE49-F238E27FC236}">
                    <a16:creationId xmlns:a16="http://schemas.microsoft.com/office/drawing/2014/main" id="{37D48383-AC50-4130-B77E-7E9272BCACD2}"/>
                  </a:ext>
                </a:extLst>
              </p:cNvPr>
              <p:cNvSpPr/>
              <p:nvPr/>
            </p:nvSpPr>
            <p:spPr bwMode="auto">
              <a:xfrm>
                <a:off x="2627832" y="2737502"/>
                <a:ext cx="654702" cy="565922"/>
              </a:xfrm>
              <a:custGeom>
                <a:avLst/>
                <a:gdLst>
                  <a:gd name="connsiteX0" fmla="*/ 47002 w 654702"/>
                  <a:gd name="connsiteY0" fmla="*/ 122491 h 565922"/>
                  <a:gd name="connsiteX1" fmla="*/ 115368 w 654702"/>
                  <a:gd name="connsiteY1" fmla="*/ 45578 h 565922"/>
                  <a:gd name="connsiteX2" fmla="*/ 240706 w 654702"/>
                  <a:gd name="connsiteY2" fmla="*/ 2849 h 565922"/>
                  <a:gd name="connsiteX3" fmla="*/ 454351 w 654702"/>
                  <a:gd name="connsiteY3" fmla="*/ 62670 h 565922"/>
                  <a:gd name="connsiteX4" fmla="*/ 602478 w 654702"/>
                  <a:gd name="connsiteY4" fmla="*/ 287709 h 565922"/>
                  <a:gd name="connsiteX5" fmla="*/ 653753 w 654702"/>
                  <a:gd name="connsiteY5" fmla="*/ 361773 h 565922"/>
                  <a:gd name="connsiteX6" fmla="*/ 596781 w 654702"/>
                  <a:gd name="connsiteY6" fmla="*/ 492808 h 565922"/>
                  <a:gd name="connsiteX7" fmla="*/ 559749 w 654702"/>
                  <a:gd name="connsiteY7" fmla="*/ 558326 h 565922"/>
                  <a:gd name="connsiteX8" fmla="*/ 494232 w 654702"/>
                  <a:gd name="connsiteY8" fmla="*/ 538386 h 565922"/>
                  <a:gd name="connsiteX9" fmla="*/ 380288 w 654702"/>
                  <a:gd name="connsiteY9" fmla="*/ 427291 h 565922"/>
                  <a:gd name="connsiteX10" fmla="*/ 291981 w 654702"/>
                  <a:gd name="connsiteY10" fmla="*/ 390259 h 565922"/>
                  <a:gd name="connsiteX11" fmla="*/ 160946 w 654702"/>
                  <a:gd name="connsiteY11" fmla="*/ 401653 h 565922"/>
                  <a:gd name="connsiteX12" fmla="*/ 24213 w 654702"/>
                  <a:gd name="connsiteY12" fmla="*/ 307649 h 565922"/>
                  <a:gd name="connsiteX13" fmla="*/ 15667 w 654702"/>
                  <a:gd name="connsiteY13" fmla="*/ 173765 h 565922"/>
                  <a:gd name="connsiteX14" fmla="*/ 47002 w 654702"/>
                  <a:gd name="connsiteY14" fmla="*/ 122491 h 56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4702" h="565922">
                    <a:moveTo>
                      <a:pt x="47002" y="122491"/>
                    </a:moveTo>
                    <a:cubicBezTo>
                      <a:pt x="63619" y="101127"/>
                      <a:pt x="83084" y="65518"/>
                      <a:pt x="115368" y="45578"/>
                    </a:cubicBezTo>
                    <a:cubicBezTo>
                      <a:pt x="147652" y="25638"/>
                      <a:pt x="184209" y="0"/>
                      <a:pt x="240706" y="2849"/>
                    </a:cubicBezTo>
                    <a:cubicBezTo>
                      <a:pt x="297203" y="5698"/>
                      <a:pt x="394056" y="15193"/>
                      <a:pt x="454351" y="62670"/>
                    </a:cubicBezTo>
                    <a:cubicBezTo>
                      <a:pt x="514646" y="110147"/>
                      <a:pt x="569244" y="237859"/>
                      <a:pt x="602478" y="287709"/>
                    </a:cubicBezTo>
                    <a:cubicBezTo>
                      <a:pt x="635712" y="337559"/>
                      <a:pt x="654702" y="327590"/>
                      <a:pt x="653753" y="361773"/>
                    </a:cubicBezTo>
                    <a:cubicBezTo>
                      <a:pt x="652804" y="395956"/>
                      <a:pt x="612448" y="460049"/>
                      <a:pt x="596781" y="492808"/>
                    </a:cubicBezTo>
                    <a:cubicBezTo>
                      <a:pt x="581114" y="525567"/>
                      <a:pt x="576841" y="550730"/>
                      <a:pt x="559749" y="558326"/>
                    </a:cubicBezTo>
                    <a:cubicBezTo>
                      <a:pt x="542658" y="565922"/>
                      <a:pt x="524142" y="560225"/>
                      <a:pt x="494232" y="538386"/>
                    </a:cubicBezTo>
                    <a:cubicBezTo>
                      <a:pt x="464322" y="516547"/>
                      <a:pt x="413996" y="451979"/>
                      <a:pt x="380288" y="427291"/>
                    </a:cubicBezTo>
                    <a:cubicBezTo>
                      <a:pt x="346580" y="402603"/>
                      <a:pt x="328538" y="394532"/>
                      <a:pt x="291981" y="390259"/>
                    </a:cubicBezTo>
                    <a:cubicBezTo>
                      <a:pt x="255424" y="385986"/>
                      <a:pt x="205574" y="415421"/>
                      <a:pt x="160946" y="401653"/>
                    </a:cubicBezTo>
                    <a:cubicBezTo>
                      <a:pt x="116318" y="387885"/>
                      <a:pt x="48426" y="345630"/>
                      <a:pt x="24213" y="307649"/>
                    </a:cubicBezTo>
                    <a:cubicBezTo>
                      <a:pt x="0" y="269668"/>
                      <a:pt x="12818" y="203675"/>
                      <a:pt x="15667" y="173765"/>
                    </a:cubicBezTo>
                    <a:cubicBezTo>
                      <a:pt x="18516" y="143855"/>
                      <a:pt x="30385" y="143856"/>
                      <a:pt x="47002" y="12249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 w="31750" cap="flat" cmpd="sng" algn="ctr">
                <a:solidFill>
                  <a:schemeClr val="tx1">
                    <a:alpha val="5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p:grpSp>
      </p:grpSp>
      <p:sp>
        <p:nvSpPr>
          <p:cNvPr id="34" name="円/楕円 21">
            <a:extLst>
              <a:ext uri="{FF2B5EF4-FFF2-40B4-BE49-F238E27FC236}">
                <a16:creationId xmlns:a16="http://schemas.microsoft.com/office/drawing/2014/main" id="{9E1C4BB0-1E28-425B-8AF3-603233B602C2}"/>
              </a:ext>
            </a:extLst>
          </p:cNvPr>
          <p:cNvSpPr/>
          <p:nvPr/>
        </p:nvSpPr>
        <p:spPr bwMode="auto">
          <a:xfrm>
            <a:off x="1993334" y="2784635"/>
            <a:ext cx="294198" cy="51683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2" name="円/楕円 21">
            <a:extLst>
              <a:ext uri="{FF2B5EF4-FFF2-40B4-BE49-F238E27FC236}">
                <a16:creationId xmlns:a16="http://schemas.microsoft.com/office/drawing/2014/main" id="{9CD495BF-9921-4733-AEC1-7E5A9266AB0D}"/>
              </a:ext>
            </a:extLst>
          </p:cNvPr>
          <p:cNvSpPr/>
          <p:nvPr/>
        </p:nvSpPr>
        <p:spPr bwMode="auto">
          <a:xfrm>
            <a:off x="1818328" y="2785880"/>
            <a:ext cx="551779" cy="325052"/>
          </a:xfrm>
          <a:custGeom>
            <a:avLst/>
            <a:gdLst>
              <a:gd name="connsiteX0" fmla="*/ 0 w 584774"/>
              <a:gd name="connsiteY0" fmla="*/ 157024 h 314047"/>
              <a:gd name="connsiteX1" fmla="*/ 292387 w 584774"/>
              <a:gd name="connsiteY1" fmla="*/ 0 h 314047"/>
              <a:gd name="connsiteX2" fmla="*/ 584774 w 584774"/>
              <a:gd name="connsiteY2" fmla="*/ 157024 h 314047"/>
              <a:gd name="connsiteX3" fmla="*/ 292387 w 584774"/>
              <a:gd name="connsiteY3" fmla="*/ 314048 h 314047"/>
              <a:gd name="connsiteX4" fmla="*/ 0 w 584774"/>
              <a:gd name="connsiteY4" fmla="*/ 157024 h 314047"/>
              <a:gd name="connsiteX0" fmla="*/ 0 w 594219"/>
              <a:gd name="connsiteY0" fmla="*/ 162237 h 319261"/>
              <a:gd name="connsiteX1" fmla="*/ 292387 w 594219"/>
              <a:gd name="connsiteY1" fmla="*/ 5213 h 319261"/>
              <a:gd name="connsiteX2" fmla="*/ 501579 w 594219"/>
              <a:gd name="connsiteY2" fmla="*/ 48999 h 319261"/>
              <a:gd name="connsiteX3" fmla="*/ 584774 w 594219"/>
              <a:gd name="connsiteY3" fmla="*/ 162237 h 319261"/>
              <a:gd name="connsiteX4" fmla="*/ 292387 w 594219"/>
              <a:gd name="connsiteY4" fmla="*/ 319261 h 319261"/>
              <a:gd name="connsiteX5" fmla="*/ 0 w 594219"/>
              <a:gd name="connsiteY5" fmla="*/ 162237 h 319261"/>
              <a:gd name="connsiteX0" fmla="*/ 0 w 597639"/>
              <a:gd name="connsiteY0" fmla="*/ 192886 h 349910"/>
              <a:gd name="connsiteX1" fmla="*/ 292387 w 597639"/>
              <a:gd name="connsiteY1" fmla="*/ 35862 h 349910"/>
              <a:gd name="connsiteX2" fmla="*/ 529061 w 597639"/>
              <a:gd name="connsiteY2" fmla="*/ 12192 h 349910"/>
              <a:gd name="connsiteX3" fmla="*/ 584774 w 597639"/>
              <a:gd name="connsiteY3" fmla="*/ 192886 h 349910"/>
              <a:gd name="connsiteX4" fmla="*/ 292387 w 597639"/>
              <a:gd name="connsiteY4" fmla="*/ 349910 h 349910"/>
              <a:gd name="connsiteX5" fmla="*/ 0 w 597639"/>
              <a:gd name="connsiteY5" fmla="*/ 192886 h 349910"/>
              <a:gd name="connsiteX0" fmla="*/ 0 w 594579"/>
              <a:gd name="connsiteY0" fmla="*/ 198055 h 355079"/>
              <a:gd name="connsiteX1" fmla="*/ 292387 w 594579"/>
              <a:gd name="connsiteY1" fmla="*/ 41031 h 355079"/>
              <a:gd name="connsiteX2" fmla="*/ 446615 w 594579"/>
              <a:gd name="connsiteY2" fmla="*/ 9866 h 355079"/>
              <a:gd name="connsiteX3" fmla="*/ 529061 w 594579"/>
              <a:gd name="connsiteY3" fmla="*/ 17361 h 355079"/>
              <a:gd name="connsiteX4" fmla="*/ 584774 w 594579"/>
              <a:gd name="connsiteY4" fmla="*/ 198055 h 355079"/>
              <a:gd name="connsiteX5" fmla="*/ 292387 w 594579"/>
              <a:gd name="connsiteY5" fmla="*/ 355079 h 355079"/>
              <a:gd name="connsiteX6" fmla="*/ 0 w 594579"/>
              <a:gd name="connsiteY6" fmla="*/ 198055 h 355079"/>
              <a:gd name="connsiteX0" fmla="*/ 0 w 594579"/>
              <a:gd name="connsiteY0" fmla="*/ 188766 h 345790"/>
              <a:gd name="connsiteX1" fmla="*/ 292387 w 594579"/>
              <a:gd name="connsiteY1" fmla="*/ 31742 h 345790"/>
              <a:gd name="connsiteX2" fmla="*/ 469100 w 594579"/>
              <a:gd name="connsiteY2" fmla="*/ 50544 h 345790"/>
              <a:gd name="connsiteX3" fmla="*/ 529061 w 594579"/>
              <a:gd name="connsiteY3" fmla="*/ 8072 h 345790"/>
              <a:gd name="connsiteX4" fmla="*/ 584774 w 594579"/>
              <a:gd name="connsiteY4" fmla="*/ 188766 h 345790"/>
              <a:gd name="connsiteX5" fmla="*/ 292387 w 594579"/>
              <a:gd name="connsiteY5" fmla="*/ 345790 h 345790"/>
              <a:gd name="connsiteX6" fmla="*/ 0 w 594579"/>
              <a:gd name="connsiteY6" fmla="*/ 188766 h 345790"/>
              <a:gd name="connsiteX0" fmla="*/ 0 w 602765"/>
              <a:gd name="connsiteY0" fmla="*/ 181035 h 338059"/>
              <a:gd name="connsiteX1" fmla="*/ 292387 w 602765"/>
              <a:gd name="connsiteY1" fmla="*/ 24011 h 338059"/>
              <a:gd name="connsiteX2" fmla="*/ 469100 w 602765"/>
              <a:gd name="connsiteY2" fmla="*/ 42813 h 338059"/>
              <a:gd name="connsiteX3" fmla="*/ 529061 w 602765"/>
              <a:gd name="connsiteY3" fmla="*/ 341 h 338059"/>
              <a:gd name="connsiteX4" fmla="*/ 566537 w 602765"/>
              <a:gd name="connsiteY4" fmla="*/ 70295 h 338059"/>
              <a:gd name="connsiteX5" fmla="*/ 584774 w 602765"/>
              <a:gd name="connsiteY5" fmla="*/ 181035 h 338059"/>
              <a:gd name="connsiteX6" fmla="*/ 292387 w 602765"/>
              <a:gd name="connsiteY6" fmla="*/ 338059 h 338059"/>
              <a:gd name="connsiteX7" fmla="*/ 0 w 602765"/>
              <a:gd name="connsiteY7" fmla="*/ 181035 h 338059"/>
              <a:gd name="connsiteX0" fmla="*/ 4725 w 607490"/>
              <a:gd name="connsiteY0" fmla="*/ 181035 h 338059"/>
              <a:gd name="connsiteX1" fmla="*/ 129052 w 607490"/>
              <a:gd name="connsiteY1" fmla="*/ 72794 h 338059"/>
              <a:gd name="connsiteX2" fmla="*/ 297112 w 607490"/>
              <a:gd name="connsiteY2" fmla="*/ 24011 h 338059"/>
              <a:gd name="connsiteX3" fmla="*/ 473825 w 607490"/>
              <a:gd name="connsiteY3" fmla="*/ 42813 h 338059"/>
              <a:gd name="connsiteX4" fmla="*/ 533786 w 607490"/>
              <a:gd name="connsiteY4" fmla="*/ 341 h 338059"/>
              <a:gd name="connsiteX5" fmla="*/ 571262 w 607490"/>
              <a:gd name="connsiteY5" fmla="*/ 70295 h 338059"/>
              <a:gd name="connsiteX6" fmla="*/ 589499 w 607490"/>
              <a:gd name="connsiteY6" fmla="*/ 181035 h 338059"/>
              <a:gd name="connsiteX7" fmla="*/ 297112 w 607490"/>
              <a:gd name="connsiteY7" fmla="*/ 338059 h 338059"/>
              <a:gd name="connsiteX8" fmla="*/ 4725 w 607490"/>
              <a:gd name="connsiteY8" fmla="*/ 181035 h 338059"/>
              <a:gd name="connsiteX0" fmla="*/ 4725 w 607490"/>
              <a:gd name="connsiteY0" fmla="*/ 181035 h 338059"/>
              <a:gd name="connsiteX1" fmla="*/ 129052 w 607490"/>
              <a:gd name="connsiteY1" fmla="*/ 72794 h 338059"/>
              <a:gd name="connsiteX2" fmla="*/ 297112 w 607490"/>
              <a:gd name="connsiteY2" fmla="*/ 24011 h 338059"/>
              <a:gd name="connsiteX3" fmla="*/ 473825 w 607490"/>
              <a:gd name="connsiteY3" fmla="*/ 42813 h 338059"/>
              <a:gd name="connsiteX4" fmla="*/ 533786 w 607490"/>
              <a:gd name="connsiteY4" fmla="*/ 341 h 338059"/>
              <a:gd name="connsiteX5" fmla="*/ 571262 w 607490"/>
              <a:gd name="connsiteY5" fmla="*/ 70295 h 338059"/>
              <a:gd name="connsiteX6" fmla="*/ 589499 w 607490"/>
              <a:gd name="connsiteY6" fmla="*/ 181035 h 338059"/>
              <a:gd name="connsiteX7" fmla="*/ 297112 w 607490"/>
              <a:gd name="connsiteY7" fmla="*/ 338059 h 338059"/>
              <a:gd name="connsiteX8" fmla="*/ 4725 w 607490"/>
              <a:gd name="connsiteY8" fmla="*/ 181035 h 338059"/>
              <a:gd name="connsiteX0" fmla="*/ 4725 w 607490"/>
              <a:gd name="connsiteY0" fmla="*/ 181035 h 338059"/>
              <a:gd name="connsiteX1" fmla="*/ 129052 w 607490"/>
              <a:gd name="connsiteY1" fmla="*/ 72794 h 338059"/>
              <a:gd name="connsiteX2" fmla="*/ 69091 w 607490"/>
              <a:gd name="connsiteY2" fmla="*/ 107771 h 338059"/>
              <a:gd name="connsiteX3" fmla="*/ 297112 w 607490"/>
              <a:gd name="connsiteY3" fmla="*/ 24011 h 338059"/>
              <a:gd name="connsiteX4" fmla="*/ 473825 w 607490"/>
              <a:gd name="connsiteY4" fmla="*/ 42813 h 338059"/>
              <a:gd name="connsiteX5" fmla="*/ 533786 w 607490"/>
              <a:gd name="connsiteY5" fmla="*/ 341 h 338059"/>
              <a:gd name="connsiteX6" fmla="*/ 571262 w 607490"/>
              <a:gd name="connsiteY6" fmla="*/ 70295 h 338059"/>
              <a:gd name="connsiteX7" fmla="*/ 589499 w 607490"/>
              <a:gd name="connsiteY7" fmla="*/ 181035 h 338059"/>
              <a:gd name="connsiteX8" fmla="*/ 297112 w 607490"/>
              <a:gd name="connsiteY8" fmla="*/ 338059 h 338059"/>
              <a:gd name="connsiteX9" fmla="*/ 4725 w 607490"/>
              <a:gd name="connsiteY9" fmla="*/ 181035 h 338059"/>
              <a:gd name="connsiteX0" fmla="*/ 4725 w 607490"/>
              <a:gd name="connsiteY0" fmla="*/ 181035 h 338059"/>
              <a:gd name="connsiteX1" fmla="*/ 129052 w 607490"/>
              <a:gd name="connsiteY1" fmla="*/ 72794 h 338059"/>
              <a:gd name="connsiteX2" fmla="*/ 61596 w 607490"/>
              <a:gd name="connsiteY2" fmla="*/ 42814 h 338059"/>
              <a:gd name="connsiteX3" fmla="*/ 297112 w 607490"/>
              <a:gd name="connsiteY3" fmla="*/ 24011 h 338059"/>
              <a:gd name="connsiteX4" fmla="*/ 473825 w 607490"/>
              <a:gd name="connsiteY4" fmla="*/ 42813 h 338059"/>
              <a:gd name="connsiteX5" fmla="*/ 533786 w 607490"/>
              <a:gd name="connsiteY5" fmla="*/ 341 h 338059"/>
              <a:gd name="connsiteX6" fmla="*/ 571262 w 607490"/>
              <a:gd name="connsiteY6" fmla="*/ 70295 h 338059"/>
              <a:gd name="connsiteX7" fmla="*/ 589499 w 607490"/>
              <a:gd name="connsiteY7" fmla="*/ 181035 h 338059"/>
              <a:gd name="connsiteX8" fmla="*/ 297112 w 607490"/>
              <a:gd name="connsiteY8" fmla="*/ 338059 h 338059"/>
              <a:gd name="connsiteX9" fmla="*/ 4725 w 607490"/>
              <a:gd name="connsiteY9" fmla="*/ 181035 h 338059"/>
              <a:gd name="connsiteX0" fmla="*/ 12976 w 615741"/>
              <a:gd name="connsiteY0" fmla="*/ 181035 h 338059"/>
              <a:gd name="connsiteX1" fmla="*/ 59854 w 615741"/>
              <a:gd name="connsiteY1" fmla="*/ 110269 h 338059"/>
              <a:gd name="connsiteX2" fmla="*/ 137303 w 615741"/>
              <a:gd name="connsiteY2" fmla="*/ 72794 h 338059"/>
              <a:gd name="connsiteX3" fmla="*/ 69847 w 615741"/>
              <a:gd name="connsiteY3" fmla="*/ 42814 h 338059"/>
              <a:gd name="connsiteX4" fmla="*/ 305363 w 615741"/>
              <a:gd name="connsiteY4" fmla="*/ 24011 h 338059"/>
              <a:gd name="connsiteX5" fmla="*/ 482076 w 615741"/>
              <a:gd name="connsiteY5" fmla="*/ 42813 h 338059"/>
              <a:gd name="connsiteX6" fmla="*/ 542037 w 615741"/>
              <a:gd name="connsiteY6" fmla="*/ 341 h 338059"/>
              <a:gd name="connsiteX7" fmla="*/ 579513 w 615741"/>
              <a:gd name="connsiteY7" fmla="*/ 70295 h 338059"/>
              <a:gd name="connsiteX8" fmla="*/ 597750 w 615741"/>
              <a:gd name="connsiteY8" fmla="*/ 181035 h 338059"/>
              <a:gd name="connsiteX9" fmla="*/ 305363 w 615741"/>
              <a:gd name="connsiteY9" fmla="*/ 338059 h 338059"/>
              <a:gd name="connsiteX10" fmla="*/ 12976 w 615741"/>
              <a:gd name="connsiteY10" fmla="*/ 181035 h 338059"/>
              <a:gd name="connsiteX0" fmla="*/ 12976 w 615741"/>
              <a:gd name="connsiteY0" fmla="*/ 181035 h 338059"/>
              <a:gd name="connsiteX1" fmla="*/ 59854 w 615741"/>
              <a:gd name="connsiteY1" fmla="*/ 110269 h 338059"/>
              <a:gd name="connsiteX2" fmla="*/ 24877 w 615741"/>
              <a:gd name="connsiteY2" fmla="*/ 47811 h 338059"/>
              <a:gd name="connsiteX3" fmla="*/ 69847 w 615741"/>
              <a:gd name="connsiteY3" fmla="*/ 42814 h 338059"/>
              <a:gd name="connsiteX4" fmla="*/ 305363 w 615741"/>
              <a:gd name="connsiteY4" fmla="*/ 24011 h 338059"/>
              <a:gd name="connsiteX5" fmla="*/ 482076 w 615741"/>
              <a:gd name="connsiteY5" fmla="*/ 42813 h 338059"/>
              <a:gd name="connsiteX6" fmla="*/ 542037 w 615741"/>
              <a:gd name="connsiteY6" fmla="*/ 341 h 338059"/>
              <a:gd name="connsiteX7" fmla="*/ 579513 w 615741"/>
              <a:gd name="connsiteY7" fmla="*/ 70295 h 338059"/>
              <a:gd name="connsiteX8" fmla="*/ 597750 w 615741"/>
              <a:gd name="connsiteY8" fmla="*/ 181035 h 338059"/>
              <a:gd name="connsiteX9" fmla="*/ 305363 w 615741"/>
              <a:gd name="connsiteY9" fmla="*/ 338059 h 338059"/>
              <a:gd name="connsiteX10" fmla="*/ 12976 w 615741"/>
              <a:gd name="connsiteY10" fmla="*/ 181035 h 338059"/>
              <a:gd name="connsiteX0" fmla="*/ 12976 w 615741"/>
              <a:gd name="connsiteY0" fmla="*/ 181035 h 338059"/>
              <a:gd name="connsiteX1" fmla="*/ 59854 w 615741"/>
              <a:gd name="connsiteY1" fmla="*/ 110269 h 338059"/>
              <a:gd name="connsiteX2" fmla="*/ 24877 w 615741"/>
              <a:gd name="connsiteY2" fmla="*/ 47811 h 338059"/>
              <a:gd name="connsiteX3" fmla="*/ 64850 w 615741"/>
              <a:gd name="connsiteY3" fmla="*/ 87784 h 338059"/>
              <a:gd name="connsiteX4" fmla="*/ 305363 w 615741"/>
              <a:gd name="connsiteY4" fmla="*/ 24011 h 338059"/>
              <a:gd name="connsiteX5" fmla="*/ 482076 w 615741"/>
              <a:gd name="connsiteY5" fmla="*/ 42813 h 338059"/>
              <a:gd name="connsiteX6" fmla="*/ 542037 w 615741"/>
              <a:gd name="connsiteY6" fmla="*/ 341 h 338059"/>
              <a:gd name="connsiteX7" fmla="*/ 579513 w 615741"/>
              <a:gd name="connsiteY7" fmla="*/ 70295 h 338059"/>
              <a:gd name="connsiteX8" fmla="*/ 597750 w 615741"/>
              <a:gd name="connsiteY8" fmla="*/ 181035 h 338059"/>
              <a:gd name="connsiteX9" fmla="*/ 305363 w 615741"/>
              <a:gd name="connsiteY9" fmla="*/ 338059 h 338059"/>
              <a:gd name="connsiteX10" fmla="*/ 12976 w 615741"/>
              <a:gd name="connsiteY10" fmla="*/ 181035 h 338059"/>
              <a:gd name="connsiteX0" fmla="*/ 70581 w 590900"/>
              <a:gd name="connsiteY0" fmla="*/ 221009 h 338426"/>
              <a:gd name="connsiteX1" fmla="*/ 35013 w 590900"/>
              <a:gd name="connsiteY1" fmla="*/ 110269 h 338426"/>
              <a:gd name="connsiteX2" fmla="*/ 36 w 590900"/>
              <a:gd name="connsiteY2" fmla="*/ 47811 h 338426"/>
              <a:gd name="connsiteX3" fmla="*/ 40009 w 590900"/>
              <a:gd name="connsiteY3" fmla="*/ 87784 h 338426"/>
              <a:gd name="connsiteX4" fmla="*/ 280522 w 590900"/>
              <a:gd name="connsiteY4" fmla="*/ 24011 h 338426"/>
              <a:gd name="connsiteX5" fmla="*/ 457235 w 590900"/>
              <a:gd name="connsiteY5" fmla="*/ 42813 h 338426"/>
              <a:gd name="connsiteX6" fmla="*/ 517196 w 590900"/>
              <a:gd name="connsiteY6" fmla="*/ 341 h 338426"/>
              <a:gd name="connsiteX7" fmla="*/ 554672 w 590900"/>
              <a:gd name="connsiteY7" fmla="*/ 70295 h 338426"/>
              <a:gd name="connsiteX8" fmla="*/ 572909 w 590900"/>
              <a:gd name="connsiteY8" fmla="*/ 181035 h 338426"/>
              <a:gd name="connsiteX9" fmla="*/ 280522 w 590900"/>
              <a:gd name="connsiteY9" fmla="*/ 338059 h 338426"/>
              <a:gd name="connsiteX10" fmla="*/ 70581 w 590900"/>
              <a:gd name="connsiteY10" fmla="*/ 221009 h 338426"/>
              <a:gd name="connsiteX0" fmla="*/ 70581 w 583108"/>
              <a:gd name="connsiteY0" fmla="*/ 221009 h 338426"/>
              <a:gd name="connsiteX1" fmla="*/ 35013 w 583108"/>
              <a:gd name="connsiteY1" fmla="*/ 110269 h 338426"/>
              <a:gd name="connsiteX2" fmla="*/ 36 w 583108"/>
              <a:gd name="connsiteY2" fmla="*/ 47811 h 338426"/>
              <a:gd name="connsiteX3" fmla="*/ 40009 w 583108"/>
              <a:gd name="connsiteY3" fmla="*/ 87784 h 338426"/>
              <a:gd name="connsiteX4" fmla="*/ 280522 w 583108"/>
              <a:gd name="connsiteY4" fmla="*/ 24011 h 338426"/>
              <a:gd name="connsiteX5" fmla="*/ 457235 w 583108"/>
              <a:gd name="connsiteY5" fmla="*/ 42813 h 338426"/>
              <a:gd name="connsiteX6" fmla="*/ 517196 w 583108"/>
              <a:gd name="connsiteY6" fmla="*/ 341 h 338426"/>
              <a:gd name="connsiteX7" fmla="*/ 487216 w 583108"/>
              <a:gd name="connsiteY7" fmla="*/ 80288 h 338426"/>
              <a:gd name="connsiteX8" fmla="*/ 572909 w 583108"/>
              <a:gd name="connsiteY8" fmla="*/ 181035 h 338426"/>
              <a:gd name="connsiteX9" fmla="*/ 280522 w 583108"/>
              <a:gd name="connsiteY9" fmla="*/ 338059 h 338426"/>
              <a:gd name="connsiteX10" fmla="*/ 70581 w 583108"/>
              <a:gd name="connsiteY10" fmla="*/ 221009 h 338426"/>
              <a:gd name="connsiteX0" fmla="*/ 70581 w 520191"/>
              <a:gd name="connsiteY0" fmla="*/ 221009 h 338164"/>
              <a:gd name="connsiteX1" fmla="*/ 35013 w 520191"/>
              <a:gd name="connsiteY1" fmla="*/ 110269 h 338164"/>
              <a:gd name="connsiteX2" fmla="*/ 36 w 520191"/>
              <a:gd name="connsiteY2" fmla="*/ 47811 h 338164"/>
              <a:gd name="connsiteX3" fmla="*/ 40009 w 520191"/>
              <a:gd name="connsiteY3" fmla="*/ 87784 h 338164"/>
              <a:gd name="connsiteX4" fmla="*/ 280522 w 520191"/>
              <a:gd name="connsiteY4" fmla="*/ 24011 h 338164"/>
              <a:gd name="connsiteX5" fmla="*/ 457235 w 520191"/>
              <a:gd name="connsiteY5" fmla="*/ 42813 h 338164"/>
              <a:gd name="connsiteX6" fmla="*/ 517196 w 520191"/>
              <a:gd name="connsiteY6" fmla="*/ 341 h 338164"/>
              <a:gd name="connsiteX7" fmla="*/ 487216 w 520191"/>
              <a:gd name="connsiteY7" fmla="*/ 80288 h 338164"/>
              <a:gd name="connsiteX8" fmla="*/ 472975 w 520191"/>
              <a:gd name="connsiteY8" fmla="*/ 238498 h 338164"/>
              <a:gd name="connsiteX9" fmla="*/ 280522 w 520191"/>
              <a:gd name="connsiteY9" fmla="*/ 338059 h 338164"/>
              <a:gd name="connsiteX10" fmla="*/ 70581 w 520191"/>
              <a:gd name="connsiteY10" fmla="*/ 221009 h 338164"/>
              <a:gd name="connsiteX0" fmla="*/ 70581 w 520191"/>
              <a:gd name="connsiteY0" fmla="*/ 221009 h 338164"/>
              <a:gd name="connsiteX1" fmla="*/ 35013 w 520191"/>
              <a:gd name="connsiteY1" fmla="*/ 110269 h 338164"/>
              <a:gd name="connsiteX2" fmla="*/ 36 w 520191"/>
              <a:gd name="connsiteY2" fmla="*/ 47811 h 338164"/>
              <a:gd name="connsiteX3" fmla="*/ 40009 w 520191"/>
              <a:gd name="connsiteY3" fmla="*/ 87784 h 338164"/>
              <a:gd name="connsiteX4" fmla="*/ 273026 w 520191"/>
              <a:gd name="connsiteY4" fmla="*/ 34004 h 338164"/>
              <a:gd name="connsiteX5" fmla="*/ 457235 w 520191"/>
              <a:gd name="connsiteY5" fmla="*/ 42813 h 338164"/>
              <a:gd name="connsiteX6" fmla="*/ 517196 w 520191"/>
              <a:gd name="connsiteY6" fmla="*/ 341 h 338164"/>
              <a:gd name="connsiteX7" fmla="*/ 487216 w 520191"/>
              <a:gd name="connsiteY7" fmla="*/ 80288 h 338164"/>
              <a:gd name="connsiteX8" fmla="*/ 472975 w 520191"/>
              <a:gd name="connsiteY8" fmla="*/ 238498 h 338164"/>
              <a:gd name="connsiteX9" fmla="*/ 280522 w 520191"/>
              <a:gd name="connsiteY9" fmla="*/ 338059 h 338164"/>
              <a:gd name="connsiteX10" fmla="*/ 70581 w 520191"/>
              <a:gd name="connsiteY10" fmla="*/ 221009 h 338164"/>
              <a:gd name="connsiteX0" fmla="*/ 70581 w 520191"/>
              <a:gd name="connsiteY0" fmla="*/ 221009 h 338164"/>
              <a:gd name="connsiteX1" fmla="*/ 35013 w 520191"/>
              <a:gd name="connsiteY1" fmla="*/ 110269 h 338164"/>
              <a:gd name="connsiteX2" fmla="*/ 36 w 520191"/>
              <a:gd name="connsiteY2" fmla="*/ 47811 h 338164"/>
              <a:gd name="connsiteX3" fmla="*/ 69989 w 520191"/>
              <a:gd name="connsiteY3" fmla="*/ 90282 h 338164"/>
              <a:gd name="connsiteX4" fmla="*/ 273026 w 520191"/>
              <a:gd name="connsiteY4" fmla="*/ 34004 h 338164"/>
              <a:gd name="connsiteX5" fmla="*/ 457235 w 520191"/>
              <a:gd name="connsiteY5" fmla="*/ 42813 h 338164"/>
              <a:gd name="connsiteX6" fmla="*/ 517196 w 520191"/>
              <a:gd name="connsiteY6" fmla="*/ 341 h 338164"/>
              <a:gd name="connsiteX7" fmla="*/ 487216 w 520191"/>
              <a:gd name="connsiteY7" fmla="*/ 80288 h 338164"/>
              <a:gd name="connsiteX8" fmla="*/ 472975 w 520191"/>
              <a:gd name="connsiteY8" fmla="*/ 238498 h 338164"/>
              <a:gd name="connsiteX9" fmla="*/ 280522 w 520191"/>
              <a:gd name="connsiteY9" fmla="*/ 338059 h 338164"/>
              <a:gd name="connsiteX10" fmla="*/ 70581 w 520191"/>
              <a:gd name="connsiteY10" fmla="*/ 221009 h 338164"/>
              <a:gd name="connsiteX0" fmla="*/ 70574 w 520184"/>
              <a:gd name="connsiteY0" fmla="*/ 221009 h 338164"/>
              <a:gd name="connsiteX1" fmla="*/ 49996 w 520184"/>
              <a:gd name="connsiteY1" fmla="*/ 132754 h 338164"/>
              <a:gd name="connsiteX2" fmla="*/ 29 w 520184"/>
              <a:gd name="connsiteY2" fmla="*/ 47811 h 338164"/>
              <a:gd name="connsiteX3" fmla="*/ 69982 w 520184"/>
              <a:gd name="connsiteY3" fmla="*/ 90282 h 338164"/>
              <a:gd name="connsiteX4" fmla="*/ 273019 w 520184"/>
              <a:gd name="connsiteY4" fmla="*/ 34004 h 338164"/>
              <a:gd name="connsiteX5" fmla="*/ 457228 w 520184"/>
              <a:gd name="connsiteY5" fmla="*/ 42813 h 338164"/>
              <a:gd name="connsiteX6" fmla="*/ 517189 w 520184"/>
              <a:gd name="connsiteY6" fmla="*/ 341 h 338164"/>
              <a:gd name="connsiteX7" fmla="*/ 487209 w 520184"/>
              <a:gd name="connsiteY7" fmla="*/ 80288 h 338164"/>
              <a:gd name="connsiteX8" fmla="*/ 472968 w 520184"/>
              <a:gd name="connsiteY8" fmla="*/ 238498 h 338164"/>
              <a:gd name="connsiteX9" fmla="*/ 280515 w 520184"/>
              <a:gd name="connsiteY9" fmla="*/ 338059 h 338164"/>
              <a:gd name="connsiteX10" fmla="*/ 70574 w 520184"/>
              <a:gd name="connsiteY10" fmla="*/ 221009 h 338164"/>
              <a:gd name="connsiteX0" fmla="*/ 70574 w 520184"/>
              <a:gd name="connsiteY0" fmla="*/ 221009 h 338164"/>
              <a:gd name="connsiteX1" fmla="*/ 49996 w 520184"/>
              <a:gd name="connsiteY1" fmla="*/ 132754 h 338164"/>
              <a:gd name="connsiteX2" fmla="*/ 29 w 520184"/>
              <a:gd name="connsiteY2" fmla="*/ 47811 h 338164"/>
              <a:gd name="connsiteX3" fmla="*/ 69982 w 520184"/>
              <a:gd name="connsiteY3" fmla="*/ 90282 h 338164"/>
              <a:gd name="connsiteX4" fmla="*/ 273019 w 520184"/>
              <a:gd name="connsiteY4" fmla="*/ 34004 h 338164"/>
              <a:gd name="connsiteX5" fmla="*/ 457228 w 520184"/>
              <a:gd name="connsiteY5" fmla="*/ 42813 h 338164"/>
              <a:gd name="connsiteX6" fmla="*/ 517189 w 520184"/>
              <a:gd name="connsiteY6" fmla="*/ 341 h 338164"/>
              <a:gd name="connsiteX7" fmla="*/ 487209 w 520184"/>
              <a:gd name="connsiteY7" fmla="*/ 80288 h 338164"/>
              <a:gd name="connsiteX8" fmla="*/ 472968 w 520184"/>
              <a:gd name="connsiteY8" fmla="*/ 238498 h 338164"/>
              <a:gd name="connsiteX9" fmla="*/ 280515 w 520184"/>
              <a:gd name="connsiteY9" fmla="*/ 338059 h 338164"/>
              <a:gd name="connsiteX10" fmla="*/ 70574 w 520184"/>
              <a:gd name="connsiteY10" fmla="*/ 221009 h 338164"/>
              <a:gd name="connsiteX0" fmla="*/ 70590 w 520200"/>
              <a:gd name="connsiteY0" fmla="*/ 221009 h 338164"/>
              <a:gd name="connsiteX1" fmla="*/ 50012 w 520200"/>
              <a:gd name="connsiteY1" fmla="*/ 132754 h 338164"/>
              <a:gd name="connsiteX2" fmla="*/ 45 w 520200"/>
              <a:gd name="connsiteY2" fmla="*/ 47811 h 338164"/>
              <a:gd name="connsiteX3" fmla="*/ 69998 w 520200"/>
              <a:gd name="connsiteY3" fmla="*/ 90282 h 338164"/>
              <a:gd name="connsiteX4" fmla="*/ 273035 w 520200"/>
              <a:gd name="connsiteY4" fmla="*/ 34004 h 338164"/>
              <a:gd name="connsiteX5" fmla="*/ 457244 w 520200"/>
              <a:gd name="connsiteY5" fmla="*/ 42813 h 338164"/>
              <a:gd name="connsiteX6" fmla="*/ 517205 w 520200"/>
              <a:gd name="connsiteY6" fmla="*/ 341 h 338164"/>
              <a:gd name="connsiteX7" fmla="*/ 487225 w 520200"/>
              <a:gd name="connsiteY7" fmla="*/ 80288 h 338164"/>
              <a:gd name="connsiteX8" fmla="*/ 472984 w 520200"/>
              <a:gd name="connsiteY8" fmla="*/ 238498 h 338164"/>
              <a:gd name="connsiteX9" fmla="*/ 280531 w 520200"/>
              <a:gd name="connsiteY9" fmla="*/ 338059 h 338164"/>
              <a:gd name="connsiteX10" fmla="*/ 70590 w 520200"/>
              <a:gd name="connsiteY10" fmla="*/ 221009 h 338164"/>
              <a:gd name="connsiteX0" fmla="*/ 73088 w 520200"/>
              <a:gd name="connsiteY0" fmla="*/ 211015 h 338308"/>
              <a:gd name="connsiteX1" fmla="*/ 50012 w 520200"/>
              <a:gd name="connsiteY1" fmla="*/ 132754 h 338308"/>
              <a:gd name="connsiteX2" fmla="*/ 45 w 520200"/>
              <a:gd name="connsiteY2" fmla="*/ 47811 h 338308"/>
              <a:gd name="connsiteX3" fmla="*/ 69998 w 520200"/>
              <a:gd name="connsiteY3" fmla="*/ 90282 h 338308"/>
              <a:gd name="connsiteX4" fmla="*/ 273035 w 520200"/>
              <a:gd name="connsiteY4" fmla="*/ 34004 h 338308"/>
              <a:gd name="connsiteX5" fmla="*/ 457244 w 520200"/>
              <a:gd name="connsiteY5" fmla="*/ 42813 h 338308"/>
              <a:gd name="connsiteX6" fmla="*/ 517205 w 520200"/>
              <a:gd name="connsiteY6" fmla="*/ 341 h 338308"/>
              <a:gd name="connsiteX7" fmla="*/ 487225 w 520200"/>
              <a:gd name="connsiteY7" fmla="*/ 80288 h 338308"/>
              <a:gd name="connsiteX8" fmla="*/ 472984 w 520200"/>
              <a:gd name="connsiteY8" fmla="*/ 238498 h 338308"/>
              <a:gd name="connsiteX9" fmla="*/ 280531 w 520200"/>
              <a:gd name="connsiteY9" fmla="*/ 338059 h 338308"/>
              <a:gd name="connsiteX10" fmla="*/ 73088 w 520200"/>
              <a:gd name="connsiteY10" fmla="*/ 211015 h 338308"/>
              <a:gd name="connsiteX0" fmla="*/ 73088 w 520200"/>
              <a:gd name="connsiteY0" fmla="*/ 211015 h 338308"/>
              <a:gd name="connsiteX1" fmla="*/ 50012 w 520200"/>
              <a:gd name="connsiteY1" fmla="*/ 132754 h 338308"/>
              <a:gd name="connsiteX2" fmla="*/ 45 w 520200"/>
              <a:gd name="connsiteY2" fmla="*/ 47811 h 338308"/>
              <a:gd name="connsiteX3" fmla="*/ 69998 w 520200"/>
              <a:gd name="connsiteY3" fmla="*/ 90282 h 338308"/>
              <a:gd name="connsiteX4" fmla="*/ 273035 w 520200"/>
              <a:gd name="connsiteY4" fmla="*/ 34004 h 338308"/>
              <a:gd name="connsiteX5" fmla="*/ 457244 w 520200"/>
              <a:gd name="connsiteY5" fmla="*/ 42813 h 338308"/>
              <a:gd name="connsiteX6" fmla="*/ 517205 w 520200"/>
              <a:gd name="connsiteY6" fmla="*/ 341 h 338308"/>
              <a:gd name="connsiteX7" fmla="*/ 487225 w 520200"/>
              <a:gd name="connsiteY7" fmla="*/ 80288 h 338308"/>
              <a:gd name="connsiteX8" fmla="*/ 472984 w 520200"/>
              <a:gd name="connsiteY8" fmla="*/ 238498 h 338308"/>
              <a:gd name="connsiteX9" fmla="*/ 280531 w 520200"/>
              <a:gd name="connsiteY9" fmla="*/ 338059 h 338308"/>
              <a:gd name="connsiteX10" fmla="*/ 73088 w 520200"/>
              <a:gd name="connsiteY10" fmla="*/ 211015 h 338308"/>
              <a:gd name="connsiteX0" fmla="*/ 73088 w 520200"/>
              <a:gd name="connsiteY0" fmla="*/ 211015 h 338308"/>
              <a:gd name="connsiteX1" fmla="*/ 50012 w 520200"/>
              <a:gd name="connsiteY1" fmla="*/ 132754 h 338308"/>
              <a:gd name="connsiteX2" fmla="*/ 45 w 520200"/>
              <a:gd name="connsiteY2" fmla="*/ 47811 h 338308"/>
              <a:gd name="connsiteX3" fmla="*/ 69998 w 520200"/>
              <a:gd name="connsiteY3" fmla="*/ 90282 h 338308"/>
              <a:gd name="connsiteX4" fmla="*/ 273035 w 520200"/>
              <a:gd name="connsiteY4" fmla="*/ 34004 h 338308"/>
              <a:gd name="connsiteX5" fmla="*/ 457244 w 520200"/>
              <a:gd name="connsiteY5" fmla="*/ 42813 h 338308"/>
              <a:gd name="connsiteX6" fmla="*/ 517205 w 520200"/>
              <a:gd name="connsiteY6" fmla="*/ 341 h 338308"/>
              <a:gd name="connsiteX7" fmla="*/ 487225 w 520200"/>
              <a:gd name="connsiteY7" fmla="*/ 80288 h 338308"/>
              <a:gd name="connsiteX8" fmla="*/ 472984 w 520200"/>
              <a:gd name="connsiteY8" fmla="*/ 238498 h 338308"/>
              <a:gd name="connsiteX9" fmla="*/ 280531 w 520200"/>
              <a:gd name="connsiteY9" fmla="*/ 338059 h 338308"/>
              <a:gd name="connsiteX10" fmla="*/ 73088 w 520200"/>
              <a:gd name="connsiteY10" fmla="*/ 211015 h 338308"/>
              <a:gd name="connsiteX0" fmla="*/ 73088 w 520200"/>
              <a:gd name="connsiteY0" fmla="*/ 211015 h 306083"/>
              <a:gd name="connsiteX1" fmla="*/ 50012 w 520200"/>
              <a:gd name="connsiteY1" fmla="*/ 132754 h 306083"/>
              <a:gd name="connsiteX2" fmla="*/ 45 w 520200"/>
              <a:gd name="connsiteY2" fmla="*/ 47811 h 306083"/>
              <a:gd name="connsiteX3" fmla="*/ 69998 w 520200"/>
              <a:gd name="connsiteY3" fmla="*/ 90282 h 306083"/>
              <a:gd name="connsiteX4" fmla="*/ 273035 w 520200"/>
              <a:gd name="connsiteY4" fmla="*/ 34004 h 306083"/>
              <a:gd name="connsiteX5" fmla="*/ 457244 w 520200"/>
              <a:gd name="connsiteY5" fmla="*/ 42813 h 306083"/>
              <a:gd name="connsiteX6" fmla="*/ 517205 w 520200"/>
              <a:gd name="connsiteY6" fmla="*/ 341 h 306083"/>
              <a:gd name="connsiteX7" fmla="*/ 487225 w 520200"/>
              <a:gd name="connsiteY7" fmla="*/ 80288 h 306083"/>
              <a:gd name="connsiteX8" fmla="*/ 472984 w 520200"/>
              <a:gd name="connsiteY8" fmla="*/ 238498 h 306083"/>
              <a:gd name="connsiteX9" fmla="*/ 300518 w 520200"/>
              <a:gd name="connsiteY9" fmla="*/ 305580 h 306083"/>
              <a:gd name="connsiteX10" fmla="*/ 73088 w 520200"/>
              <a:gd name="connsiteY10" fmla="*/ 211015 h 306083"/>
              <a:gd name="connsiteX0" fmla="*/ 73088 w 520200"/>
              <a:gd name="connsiteY0" fmla="*/ 211015 h 308546"/>
              <a:gd name="connsiteX1" fmla="*/ 50012 w 520200"/>
              <a:gd name="connsiteY1" fmla="*/ 132754 h 308546"/>
              <a:gd name="connsiteX2" fmla="*/ 45 w 520200"/>
              <a:gd name="connsiteY2" fmla="*/ 47811 h 308546"/>
              <a:gd name="connsiteX3" fmla="*/ 69998 w 520200"/>
              <a:gd name="connsiteY3" fmla="*/ 90282 h 308546"/>
              <a:gd name="connsiteX4" fmla="*/ 273035 w 520200"/>
              <a:gd name="connsiteY4" fmla="*/ 34004 h 308546"/>
              <a:gd name="connsiteX5" fmla="*/ 457244 w 520200"/>
              <a:gd name="connsiteY5" fmla="*/ 42813 h 308546"/>
              <a:gd name="connsiteX6" fmla="*/ 517205 w 520200"/>
              <a:gd name="connsiteY6" fmla="*/ 341 h 308546"/>
              <a:gd name="connsiteX7" fmla="*/ 487225 w 520200"/>
              <a:gd name="connsiteY7" fmla="*/ 80288 h 308546"/>
              <a:gd name="connsiteX8" fmla="*/ 472984 w 520200"/>
              <a:gd name="connsiteY8" fmla="*/ 238498 h 308546"/>
              <a:gd name="connsiteX9" fmla="*/ 337993 w 520200"/>
              <a:gd name="connsiteY9" fmla="*/ 308079 h 308546"/>
              <a:gd name="connsiteX10" fmla="*/ 73088 w 520200"/>
              <a:gd name="connsiteY10" fmla="*/ 211015 h 308546"/>
              <a:gd name="connsiteX0" fmla="*/ 73088 w 520200"/>
              <a:gd name="connsiteY0" fmla="*/ 211015 h 308166"/>
              <a:gd name="connsiteX1" fmla="*/ 50012 w 520200"/>
              <a:gd name="connsiteY1" fmla="*/ 132754 h 308166"/>
              <a:gd name="connsiteX2" fmla="*/ 45 w 520200"/>
              <a:gd name="connsiteY2" fmla="*/ 47811 h 308166"/>
              <a:gd name="connsiteX3" fmla="*/ 69998 w 520200"/>
              <a:gd name="connsiteY3" fmla="*/ 90282 h 308166"/>
              <a:gd name="connsiteX4" fmla="*/ 273035 w 520200"/>
              <a:gd name="connsiteY4" fmla="*/ 34004 h 308166"/>
              <a:gd name="connsiteX5" fmla="*/ 457244 w 520200"/>
              <a:gd name="connsiteY5" fmla="*/ 42813 h 308166"/>
              <a:gd name="connsiteX6" fmla="*/ 517205 w 520200"/>
              <a:gd name="connsiteY6" fmla="*/ 341 h 308166"/>
              <a:gd name="connsiteX7" fmla="*/ 487225 w 520200"/>
              <a:gd name="connsiteY7" fmla="*/ 80288 h 308166"/>
              <a:gd name="connsiteX8" fmla="*/ 472984 w 520200"/>
              <a:gd name="connsiteY8" fmla="*/ 238498 h 308166"/>
              <a:gd name="connsiteX9" fmla="*/ 337993 w 520200"/>
              <a:gd name="connsiteY9" fmla="*/ 308079 h 308166"/>
              <a:gd name="connsiteX10" fmla="*/ 73088 w 520200"/>
              <a:gd name="connsiteY10" fmla="*/ 211015 h 308166"/>
              <a:gd name="connsiteX0" fmla="*/ 73088 w 520200"/>
              <a:gd name="connsiteY0" fmla="*/ 211015 h 308190"/>
              <a:gd name="connsiteX1" fmla="*/ 50012 w 520200"/>
              <a:gd name="connsiteY1" fmla="*/ 132754 h 308190"/>
              <a:gd name="connsiteX2" fmla="*/ 45 w 520200"/>
              <a:gd name="connsiteY2" fmla="*/ 47811 h 308190"/>
              <a:gd name="connsiteX3" fmla="*/ 69998 w 520200"/>
              <a:gd name="connsiteY3" fmla="*/ 90282 h 308190"/>
              <a:gd name="connsiteX4" fmla="*/ 273035 w 520200"/>
              <a:gd name="connsiteY4" fmla="*/ 34004 h 308190"/>
              <a:gd name="connsiteX5" fmla="*/ 457244 w 520200"/>
              <a:gd name="connsiteY5" fmla="*/ 42813 h 308190"/>
              <a:gd name="connsiteX6" fmla="*/ 517205 w 520200"/>
              <a:gd name="connsiteY6" fmla="*/ 341 h 308190"/>
              <a:gd name="connsiteX7" fmla="*/ 487225 w 520200"/>
              <a:gd name="connsiteY7" fmla="*/ 80288 h 308190"/>
              <a:gd name="connsiteX8" fmla="*/ 460492 w 520200"/>
              <a:gd name="connsiteY8" fmla="*/ 226006 h 308190"/>
              <a:gd name="connsiteX9" fmla="*/ 337993 w 520200"/>
              <a:gd name="connsiteY9" fmla="*/ 308079 h 308190"/>
              <a:gd name="connsiteX10" fmla="*/ 73088 w 520200"/>
              <a:gd name="connsiteY10" fmla="*/ 211015 h 308190"/>
              <a:gd name="connsiteX0" fmla="*/ 73088 w 520200"/>
              <a:gd name="connsiteY0" fmla="*/ 211015 h 308190"/>
              <a:gd name="connsiteX1" fmla="*/ 50012 w 520200"/>
              <a:gd name="connsiteY1" fmla="*/ 132754 h 308190"/>
              <a:gd name="connsiteX2" fmla="*/ 45 w 520200"/>
              <a:gd name="connsiteY2" fmla="*/ 47811 h 308190"/>
              <a:gd name="connsiteX3" fmla="*/ 69998 w 520200"/>
              <a:gd name="connsiteY3" fmla="*/ 90282 h 308190"/>
              <a:gd name="connsiteX4" fmla="*/ 273035 w 520200"/>
              <a:gd name="connsiteY4" fmla="*/ 34004 h 308190"/>
              <a:gd name="connsiteX5" fmla="*/ 457244 w 520200"/>
              <a:gd name="connsiteY5" fmla="*/ 42813 h 308190"/>
              <a:gd name="connsiteX6" fmla="*/ 517205 w 520200"/>
              <a:gd name="connsiteY6" fmla="*/ 341 h 308190"/>
              <a:gd name="connsiteX7" fmla="*/ 487225 w 520200"/>
              <a:gd name="connsiteY7" fmla="*/ 80288 h 308190"/>
              <a:gd name="connsiteX8" fmla="*/ 460492 w 520200"/>
              <a:gd name="connsiteY8" fmla="*/ 226006 h 308190"/>
              <a:gd name="connsiteX9" fmla="*/ 337993 w 520200"/>
              <a:gd name="connsiteY9" fmla="*/ 308079 h 308190"/>
              <a:gd name="connsiteX10" fmla="*/ 73088 w 520200"/>
              <a:gd name="connsiteY10" fmla="*/ 211015 h 308190"/>
              <a:gd name="connsiteX0" fmla="*/ 73088 w 519805"/>
              <a:gd name="connsiteY0" fmla="*/ 211015 h 308190"/>
              <a:gd name="connsiteX1" fmla="*/ 50012 w 519805"/>
              <a:gd name="connsiteY1" fmla="*/ 132754 h 308190"/>
              <a:gd name="connsiteX2" fmla="*/ 45 w 519805"/>
              <a:gd name="connsiteY2" fmla="*/ 47811 h 308190"/>
              <a:gd name="connsiteX3" fmla="*/ 69998 w 519805"/>
              <a:gd name="connsiteY3" fmla="*/ 90282 h 308190"/>
              <a:gd name="connsiteX4" fmla="*/ 273035 w 519805"/>
              <a:gd name="connsiteY4" fmla="*/ 34004 h 308190"/>
              <a:gd name="connsiteX5" fmla="*/ 457244 w 519805"/>
              <a:gd name="connsiteY5" fmla="*/ 42813 h 308190"/>
              <a:gd name="connsiteX6" fmla="*/ 517205 w 519805"/>
              <a:gd name="connsiteY6" fmla="*/ 341 h 308190"/>
              <a:gd name="connsiteX7" fmla="*/ 477232 w 519805"/>
              <a:gd name="connsiteY7" fmla="*/ 72793 h 308190"/>
              <a:gd name="connsiteX8" fmla="*/ 460492 w 519805"/>
              <a:gd name="connsiteY8" fmla="*/ 226006 h 308190"/>
              <a:gd name="connsiteX9" fmla="*/ 337993 w 519805"/>
              <a:gd name="connsiteY9" fmla="*/ 308079 h 308190"/>
              <a:gd name="connsiteX10" fmla="*/ 73088 w 519805"/>
              <a:gd name="connsiteY10" fmla="*/ 211015 h 308190"/>
              <a:gd name="connsiteX0" fmla="*/ 73088 w 519805"/>
              <a:gd name="connsiteY0" fmla="*/ 211015 h 308190"/>
              <a:gd name="connsiteX1" fmla="*/ 50012 w 519805"/>
              <a:gd name="connsiteY1" fmla="*/ 132754 h 308190"/>
              <a:gd name="connsiteX2" fmla="*/ 45 w 519805"/>
              <a:gd name="connsiteY2" fmla="*/ 47811 h 308190"/>
              <a:gd name="connsiteX3" fmla="*/ 69998 w 519805"/>
              <a:gd name="connsiteY3" fmla="*/ 90282 h 308190"/>
              <a:gd name="connsiteX4" fmla="*/ 273035 w 519805"/>
              <a:gd name="connsiteY4" fmla="*/ 34004 h 308190"/>
              <a:gd name="connsiteX5" fmla="*/ 457244 w 519805"/>
              <a:gd name="connsiteY5" fmla="*/ 42813 h 308190"/>
              <a:gd name="connsiteX6" fmla="*/ 517205 w 519805"/>
              <a:gd name="connsiteY6" fmla="*/ 341 h 308190"/>
              <a:gd name="connsiteX7" fmla="*/ 477232 w 519805"/>
              <a:gd name="connsiteY7" fmla="*/ 72793 h 308190"/>
              <a:gd name="connsiteX8" fmla="*/ 460492 w 519805"/>
              <a:gd name="connsiteY8" fmla="*/ 226006 h 308190"/>
              <a:gd name="connsiteX9" fmla="*/ 337993 w 519805"/>
              <a:gd name="connsiteY9" fmla="*/ 308079 h 308190"/>
              <a:gd name="connsiteX10" fmla="*/ 73088 w 519805"/>
              <a:gd name="connsiteY10" fmla="*/ 211015 h 308190"/>
              <a:gd name="connsiteX0" fmla="*/ 73088 w 519805"/>
              <a:gd name="connsiteY0" fmla="*/ 211015 h 308190"/>
              <a:gd name="connsiteX1" fmla="*/ 50012 w 519805"/>
              <a:gd name="connsiteY1" fmla="*/ 132754 h 308190"/>
              <a:gd name="connsiteX2" fmla="*/ 45 w 519805"/>
              <a:gd name="connsiteY2" fmla="*/ 47811 h 308190"/>
              <a:gd name="connsiteX3" fmla="*/ 69998 w 519805"/>
              <a:gd name="connsiteY3" fmla="*/ 90282 h 308190"/>
              <a:gd name="connsiteX4" fmla="*/ 273035 w 519805"/>
              <a:gd name="connsiteY4" fmla="*/ 34004 h 308190"/>
              <a:gd name="connsiteX5" fmla="*/ 457244 w 519805"/>
              <a:gd name="connsiteY5" fmla="*/ 42813 h 308190"/>
              <a:gd name="connsiteX6" fmla="*/ 517205 w 519805"/>
              <a:gd name="connsiteY6" fmla="*/ 341 h 308190"/>
              <a:gd name="connsiteX7" fmla="*/ 477232 w 519805"/>
              <a:gd name="connsiteY7" fmla="*/ 72793 h 308190"/>
              <a:gd name="connsiteX8" fmla="*/ 460492 w 519805"/>
              <a:gd name="connsiteY8" fmla="*/ 226006 h 308190"/>
              <a:gd name="connsiteX9" fmla="*/ 337993 w 519805"/>
              <a:gd name="connsiteY9" fmla="*/ 308079 h 308190"/>
              <a:gd name="connsiteX10" fmla="*/ 73088 w 519805"/>
              <a:gd name="connsiteY10" fmla="*/ 211015 h 308190"/>
              <a:gd name="connsiteX0" fmla="*/ 337993 w 519805"/>
              <a:gd name="connsiteY0" fmla="*/ 308079 h 310847"/>
              <a:gd name="connsiteX1" fmla="*/ 50012 w 519805"/>
              <a:gd name="connsiteY1" fmla="*/ 132754 h 310847"/>
              <a:gd name="connsiteX2" fmla="*/ 45 w 519805"/>
              <a:gd name="connsiteY2" fmla="*/ 47811 h 310847"/>
              <a:gd name="connsiteX3" fmla="*/ 69998 w 519805"/>
              <a:gd name="connsiteY3" fmla="*/ 90282 h 310847"/>
              <a:gd name="connsiteX4" fmla="*/ 273035 w 519805"/>
              <a:gd name="connsiteY4" fmla="*/ 34004 h 310847"/>
              <a:gd name="connsiteX5" fmla="*/ 457244 w 519805"/>
              <a:gd name="connsiteY5" fmla="*/ 42813 h 310847"/>
              <a:gd name="connsiteX6" fmla="*/ 517205 w 519805"/>
              <a:gd name="connsiteY6" fmla="*/ 341 h 310847"/>
              <a:gd name="connsiteX7" fmla="*/ 477232 w 519805"/>
              <a:gd name="connsiteY7" fmla="*/ 72793 h 310847"/>
              <a:gd name="connsiteX8" fmla="*/ 460492 w 519805"/>
              <a:gd name="connsiteY8" fmla="*/ 226006 h 310847"/>
              <a:gd name="connsiteX9" fmla="*/ 337993 w 519805"/>
              <a:gd name="connsiteY9" fmla="*/ 308079 h 310847"/>
              <a:gd name="connsiteX0" fmla="*/ 337993 w 519805"/>
              <a:gd name="connsiteY0" fmla="*/ 308079 h 310847"/>
              <a:gd name="connsiteX1" fmla="*/ 114970 w 519805"/>
              <a:gd name="connsiteY1" fmla="*/ 182720 h 310847"/>
              <a:gd name="connsiteX2" fmla="*/ 50012 w 519805"/>
              <a:gd name="connsiteY2" fmla="*/ 132754 h 310847"/>
              <a:gd name="connsiteX3" fmla="*/ 45 w 519805"/>
              <a:gd name="connsiteY3" fmla="*/ 47811 h 310847"/>
              <a:gd name="connsiteX4" fmla="*/ 69998 w 519805"/>
              <a:gd name="connsiteY4" fmla="*/ 90282 h 310847"/>
              <a:gd name="connsiteX5" fmla="*/ 273035 w 519805"/>
              <a:gd name="connsiteY5" fmla="*/ 34004 h 310847"/>
              <a:gd name="connsiteX6" fmla="*/ 457244 w 519805"/>
              <a:gd name="connsiteY6" fmla="*/ 42813 h 310847"/>
              <a:gd name="connsiteX7" fmla="*/ 517205 w 519805"/>
              <a:gd name="connsiteY7" fmla="*/ 341 h 310847"/>
              <a:gd name="connsiteX8" fmla="*/ 477232 w 519805"/>
              <a:gd name="connsiteY8" fmla="*/ 72793 h 310847"/>
              <a:gd name="connsiteX9" fmla="*/ 460492 w 519805"/>
              <a:gd name="connsiteY9" fmla="*/ 226006 h 310847"/>
              <a:gd name="connsiteX10" fmla="*/ 337993 w 519805"/>
              <a:gd name="connsiteY10" fmla="*/ 308079 h 310847"/>
              <a:gd name="connsiteX0" fmla="*/ 337993 w 519805"/>
              <a:gd name="connsiteY0" fmla="*/ 308079 h 309307"/>
              <a:gd name="connsiteX1" fmla="*/ 84990 w 519805"/>
              <a:gd name="connsiteY1" fmla="*/ 265166 h 309307"/>
              <a:gd name="connsiteX2" fmla="*/ 50012 w 519805"/>
              <a:gd name="connsiteY2" fmla="*/ 132754 h 309307"/>
              <a:gd name="connsiteX3" fmla="*/ 45 w 519805"/>
              <a:gd name="connsiteY3" fmla="*/ 47811 h 309307"/>
              <a:gd name="connsiteX4" fmla="*/ 69998 w 519805"/>
              <a:gd name="connsiteY4" fmla="*/ 90282 h 309307"/>
              <a:gd name="connsiteX5" fmla="*/ 273035 w 519805"/>
              <a:gd name="connsiteY5" fmla="*/ 34004 h 309307"/>
              <a:gd name="connsiteX6" fmla="*/ 457244 w 519805"/>
              <a:gd name="connsiteY6" fmla="*/ 42813 h 309307"/>
              <a:gd name="connsiteX7" fmla="*/ 517205 w 519805"/>
              <a:gd name="connsiteY7" fmla="*/ 341 h 309307"/>
              <a:gd name="connsiteX8" fmla="*/ 477232 w 519805"/>
              <a:gd name="connsiteY8" fmla="*/ 72793 h 309307"/>
              <a:gd name="connsiteX9" fmla="*/ 460492 w 519805"/>
              <a:gd name="connsiteY9" fmla="*/ 226006 h 309307"/>
              <a:gd name="connsiteX10" fmla="*/ 337993 w 519805"/>
              <a:gd name="connsiteY10" fmla="*/ 308079 h 309307"/>
              <a:gd name="connsiteX0" fmla="*/ 330498 w 519805"/>
              <a:gd name="connsiteY0" fmla="*/ 335561 h 336167"/>
              <a:gd name="connsiteX1" fmla="*/ 84990 w 519805"/>
              <a:gd name="connsiteY1" fmla="*/ 265166 h 336167"/>
              <a:gd name="connsiteX2" fmla="*/ 50012 w 519805"/>
              <a:gd name="connsiteY2" fmla="*/ 132754 h 336167"/>
              <a:gd name="connsiteX3" fmla="*/ 45 w 519805"/>
              <a:gd name="connsiteY3" fmla="*/ 47811 h 336167"/>
              <a:gd name="connsiteX4" fmla="*/ 69998 w 519805"/>
              <a:gd name="connsiteY4" fmla="*/ 90282 h 336167"/>
              <a:gd name="connsiteX5" fmla="*/ 273035 w 519805"/>
              <a:gd name="connsiteY5" fmla="*/ 34004 h 336167"/>
              <a:gd name="connsiteX6" fmla="*/ 457244 w 519805"/>
              <a:gd name="connsiteY6" fmla="*/ 42813 h 336167"/>
              <a:gd name="connsiteX7" fmla="*/ 517205 w 519805"/>
              <a:gd name="connsiteY7" fmla="*/ 341 h 336167"/>
              <a:gd name="connsiteX8" fmla="*/ 477232 w 519805"/>
              <a:gd name="connsiteY8" fmla="*/ 72793 h 336167"/>
              <a:gd name="connsiteX9" fmla="*/ 460492 w 519805"/>
              <a:gd name="connsiteY9" fmla="*/ 226006 h 336167"/>
              <a:gd name="connsiteX10" fmla="*/ 330498 w 519805"/>
              <a:gd name="connsiteY10" fmla="*/ 335561 h 336167"/>
              <a:gd name="connsiteX0" fmla="*/ 330498 w 519805"/>
              <a:gd name="connsiteY0" fmla="*/ 335561 h 336167"/>
              <a:gd name="connsiteX1" fmla="*/ 84990 w 519805"/>
              <a:gd name="connsiteY1" fmla="*/ 265166 h 336167"/>
              <a:gd name="connsiteX2" fmla="*/ 84990 w 519805"/>
              <a:gd name="connsiteY2" fmla="*/ 267665 h 336167"/>
              <a:gd name="connsiteX3" fmla="*/ 50012 w 519805"/>
              <a:gd name="connsiteY3" fmla="*/ 132754 h 336167"/>
              <a:gd name="connsiteX4" fmla="*/ 45 w 519805"/>
              <a:gd name="connsiteY4" fmla="*/ 47811 h 336167"/>
              <a:gd name="connsiteX5" fmla="*/ 69998 w 519805"/>
              <a:gd name="connsiteY5" fmla="*/ 90282 h 336167"/>
              <a:gd name="connsiteX6" fmla="*/ 273035 w 519805"/>
              <a:gd name="connsiteY6" fmla="*/ 34004 h 336167"/>
              <a:gd name="connsiteX7" fmla="*/ 457244 w 519805"/>
              <a:gd name="connsiteY7" fmla="*/ 42813 h 336167"/>
              <a:gd name="connsiteX8" fmla="*/ 517205 w 519805"/>
              <a:gd name="connsiteY8" fmla="*/ 341 h 336167"/>
              <a:gd name="connsiteX9" fmla="*/ 477232 w 519805"/>
              <a:gd name="connsiteY9" fmla="*/ 72793 h 336167"/>
              <a:gd name="connsiteX10" fmla="*/ 460492 w 519805"/>
              <a:gd name="connsiteY10" fmla="*/ 226006 h 336167"/>
              <a:gd name="connsiteX11" fmla="*/ 330498 w 519805"/>
              <a:gd name="connsiteY11" fmla="*/ 335561 h 336167"/>
              <a:gd name="connsiteX0" fmla="*/ 330498 w 536807"/>
              <a:gd name="connsiteY0" fmla="*/ 323194 h 323800"/>
              <a:gd name="connsiteX1" fmla="*/ 84990 w 536807"/>
              <a:gd name="connsiteY1" fmla="*/ 252799 h 323800"/>
              <a:gd name="connsiteX2" fmla="*/ 84990 w 536807"/>
              <a:gd name="connsiteY2" fmla="*/ 255298 h 323800"/>
              <a:gd name="connsiteX3" fmla="*/ 50012 w 536807"/>
              <a:gd name="connsiteY3" fmla="*/ 120387 h 323800"/>
              <a:gd name="connsiteX4" fmla="*/ 45 w 536807"/>
              <a:gd name="connsiteY4" fmla="*/ 35444 h 323800"/>
              <a:gd name="connsiteX5" fmla="*/ 69998 w 536807"/>
              <a:gd name="connsiteY5" fmla="*/ 77915 h 323800"/>
              <a:gd name="connsiteX6" fmla="*/ 273035 w 536807"/>
              <a:gd name="connsiteY6" fmla="*/ 21637 h 323800"/>
              <a:gd name="connsiteX7" fmla="*/ 457244 w 536807"/>
              <a:gd name="connsiteY7" fmla="*/ 30446 h 323800"/>
              <a:gd name="connsiteX8" fmla="*/ 534694 w 536807"/>
              <a:gd name="connsiteY8" fmla="*/ 466 h 323800"/>
              <a:gd name="connsiteX9" fmla="*/ 477232 w 536807"/>
              <a:gd name="connsiteY9" fmla="*/ 60426 h 323800"/>
              <a:gd name="connsiteX10" fmla="*/ 460492 w 536807"/>
              <a:gd name="connsiteY10" fmla="*/ 213639 h 323800"/>
              <a:gd name="connsiteX11" fmla="*/ 330498 w 536807"/>
              <a:gd name="connsiteY11" fmla="*/ 323194 h 323800"/>
              <a:gd name="connsiteX0" fmla="*/ 345477 w 551786"/>
              <a:gd name="connsiteY0" fmla="*/ 323194 h 323800"/>
              <a:gd name="connsiteX1" fmla="*/ 99969 w 551786"/>
              <a:gd name="connsiteY1" fmla="*/ 252799 h 323800"/>
              <a:gd name="connsiteX2" fmla="*/ 99969 w 551786"/>
              <a:gd name="connsiteY2" fmla="*/ 255298 h 323800"/>
              <a:gd name="connsiteX3" fmla="*/ 64991 w 551786"/>
              <a:gd name="connsiteY3" fmla="*/ 120387 h 323800"/>
              <a:gd name="connsiteX4" fmla="*/ 34 w 551786"/>
              <a:gd name="connsiteY4" fmla="*/ 52932 h 323800"/>
              <a:gd name="connsiteX5" fmla="*/ 84977 w 551786"/>
              <a:gd name="connsiteY5" fmla="*/ 77915 h 323800"/>
              <a:gd name="connsiteX6" fmla="*/ 288014 w 551786"/>
              <a:gd name="connsiteY6" fmla="*/ 21637 h 323800"/>
              <a:gd name="connsiteX7" fmla="*/ 472223 w 551786"/>
              <a:gd name="connsiteY7" fmla="*/ 30446 h 323800"/>
              <a:gd name="connsiteX8" fmla="*/ 549673 w 551786"/>
              <a:gd name="connsiteY8" fmla="*/ 466 h 323800"/>
              <a:gd name="connsiteX9" fmla="*/ 492211 w 551786"/>
              <a:gd name="connsiteY9" fmla="*/ 60426 h 323800"/>
              <a:gd name="connsiteX10" fmla="*/ 475471 w 551786"/>
              <a:gd name="connsiteY10" fmla="*/ 213639 h 323800"/>
              <a:gd name="connsiteX11" fmla="*/ 345477 w 551786"/>
              <a:gd name="connsiteY11" fmla="*/ 323194 h 323800"/>
              <a:gd name="connsiteX0" fmla="*/ 345470 w 551779"/>
              <a:gd name="connsiteY0" fmla="*/ 323194 h 323800"/>
              <a:gd name="connsiteX1" fmla="*/ 99962 w 551779"/>
              <a:gd name="connsiteY1" fmla="*/ 252799 h 323800"/>
              <a:gd name="connsiteX2" fmla="*/ 99962 w 551779"/>
              <a:gd name="connsiteY2" fmla="*/ 255298 h 323800"/>
              <a:gd name="connsiteX3" fmla="*/ 82473 w 551779"/>
              <a:gd name="connsiteY3" fmla="*/ 102898 h 323800"/>
              <a:gd name="connsiteX4" fmla="*/ 27 w 551779"/>
              <a:gd name="connsiteY4" fmla="*/ 52932 h 323800"/>
              <a:gd name="connsiteX5" fmla="*/ 84970 w 551779"/>
              <a:gd name="connsiteY5" fmla="*/ 77915 h 323800"/>
              <a:gd name="connsiteX6" fmla="*/ 288007 w 551779"/>
              <a:gd name="connsiteY6" fmla="*/ 21637 h 323800"/>
              <a:gd name="connsiteX7" fmla="*/ 472216 w 551779"/>
              <a:gd name="connsiteY7" fmla="*/ 30446 h 323800"/>
              <a:gd name="connsiteX8" fmla="*/ 549666 w 551779"/>
              <a:gd name="connsiteY8" fmla="*/ 466 h 323800"/>
              <a:gd name="connsiteX9" fmla="*/ 492204 w 551779"/>
              <a:gd name="connsiteY9" fmla="*/ 60426 h 323800"/>
              <a:gd name="connsiteX10" fmla="*/ 475464 w 551779"/>
              <a:gd name="connsiteY10" fmla="*/ 213639 h 323800"/>
              <a:gd name="connsiteX11" fmla="*/ 345470 w 551779"/>
              <a:gd name="connsiteY11" fmla="*/ 323194 h 323800"/>
              <a:gd name="connsiteX0" fmla="*/ 345470 w 551779"/>
              <a:gd name="connsiteY0" fmla="*/ 323194 h 323800"/>
              <a:gd name="connsiteX1" fmla="*/ 99962 w 551779"/>
              <a:gd name="connsiteY1" fmla="*/ 252799 h 323800"/>
              <a:gd name="connsiteX2" fmla="*/ 99962 w 551779"/>
              <a:gd name="connsiteY2" fmla="*/ 255298 h 323800"/>
              <a:gd name="connsiteX3" fmla="*/ 82473 w 551779"/>
              <a:gd name="connsiteY3" fmla="*/ 102898 h 323800"/>
              <a:gd name="connsiteX4" fmla="*/ 27 w 551779"/>
              <a:gd name="connsiteY4" fmla="*/ 52932 h 323800"/>
              <a:gd name="connsiteX5" fmla="*/ 84970 w 551779"/>
              <a:gd name="connsiteY5" fmla="*/ 77915 h 323800"/>
              <a:gd name="connsiteX6" fmla="*/ 288007 w 551779"/>
              <a:gd name="connsiteY6" fmla="*/ 21637 h 323800"/>
              <a:gd name="connsiteX7" fmla="*/ 472216 w 551779"/>
              <a:gd name="connsiteY7" fmla="*/ 30446 h 323800"/>
              <a:gd name="connsiteX8" fmla="*/ 549666 w 551779"/>
              <a:gd name="connsiteY8" fmla="*/ 466 h 323800"/>
              <a:gd name="connsiteX9" fmla="*/ 492204 w 551779"/>
              <a:gd name="connsiteY9" fmla="*/ 52931 h 323800"/>
              <a:gd name="connsiteX10" fmla="*/ 475464 w 551779"/>
              <a:gd name="connsiteY10" fmla="*/ 213639 h 323800"/>
              <a:gd name="connsiteX11" fmla="*/ 345470 w 551779"/>
              <a:gd name="connsiteY11" fmla="*/ 323194 h 323800"/>
              <a:gd name="connsiteX0" fmla="*/ 345470 w 551779"/>
              <a:gd name="connsiteY0" fmla="*/ 323194 h 323800"/>
              <a:gd name="connsiteX1" fmla="*/ 99962 w 551779"/>
              <a:gd name="connsiteY1" fmla="*/ 252799 h 323800"/>
              <a:gd name="connsiteX2" fmla="*/ 99962 w 551779"/>
              <a:gd name="connsiteY2" fmla="*/ 255298 h 323800"/>
              <a:gd name="connsiteX3" fmla="*/ 82473 w 551779"/>
              <a:gd name="connsiteY3" fmla="*/ 102898 h 323800"/>
              <a:gd name="connsiteX4" fmla="*/ 27 w 551779"/>
              <a:gd name="connsiteY4" fmla="*/ 52932 h 323800"/>
              <a:gd name="connsiteX5" fmla="*/ 84970 w 551779"/>
              <a:gd name="connsiteY5" fmla="*/ 77915 h 323800"/>
              <a:gd name="connsiteX6" fmla="*/ 288007 w 551779"/>
              <a:gd name="connsiteY6" fmla="*/ 21637 h 323800"/>
              <a:gd name="connsiteX7" fmla="*/ 472216 w 551779"/>
              <a:gd name="connsiteY7" fmla="*/ 30446 h 323800"/>
              <a:gd name="connsiteX8" fmla="*/ 549666 w 551779"/>
              <a:gd name="connsiteY8" fmla="*/ 466 h 323800"/>
              <a:gd name="connsiteX9" fmla="*/ 492204 w 551779"/>
              <a:gd name="connsiteY9" fmla="*/ 52931 h 323800"/>
              <a:gd name="connsiteX10" fmla="*/ 475464 w 551779"/>
              <a:gd name="connsiteY10" fmla="*/ 213639 h 323800"/>
              <a:gd name="connsiteX11" fmla="*/ 345470 w 551779"/>
              <a:gd name="connsiteY11" fmla="*/ 323194 h 323800"/>
              <a:gd name="connsiteX0" fmla="*/ 345470 w 551779"/>
              <a:gd name="connsiteY0" fmla="*/ 323194 h 323800"/>
              <a:gd name="connsiteX1" fmla="*/ 99962 w 551779"/>
              <a:gd name="connsiteY1" fmla="*/ 252799 h 323800"/>
              <a:gd name="connsiteX2" fmla="*/ 99962 w 551779"/>
              <a:gd name="connsiteY2" fmla="*/ 255298 h 323800"/>
              <a:gd name="connsiteX3" fmla="*/ 82473 w 551779"/>
              <a:gd name="connsiteY3" fmla="*/ 102898 h 323800"/>
              <a:gd name="connsiteX4" fmla="*/ 27 w 551779"/>
              <a:gd name="connsiteY4" fmla="*/ 52932 h 323800"/>
              <a:gd name="connsiteX5" fmla="*/ 84970 w 551779"/>
              <a:gd name="connsiteY5" fmla="*/ 77915 h 323800"/>
              <a:gd name="connsiteX6" fmla="*/ 288007 w 551779"/>
              <a:gd name="connsiteY6" fmla="*/ 21637 h 323800"/>
              <a:gd name="connsiteX7" fmla="*/ 472216 w 551779"/>
              <a:gd name="connsiteY7" fmla="*/ 30446 h 323800"/>
              <a:gd name="connsiteX8" fmla="*/ 549666 w 551779"/>
              <a:gd name="connsiteY8" fmla="*/ 466 h 323800"/>
              <a:gd name="connsiteX9" fmla="*/ 492204 w 551779"/>
              <a:gd name="connsiteY9" fmla="*/ 52931 h 323800"/>
              <a:gd name="connsiteX10" fmla="*/ 475464 w 551779"/>
              <a:gd name="connsiteY10" fmla="*/ 213639 h 323800"/>
              <a:gd name="connsiteX11" fmla="*/ 345470 w 551779"/>
              <a:gd name="connsiteY11" fmla="*/ 323194 h 323800"/>
              <a:gd name="connsiteX0" fmla="*/ 345470 w 551779"/>
              <a:gd name="connsiteY0" fmla="*/ 323194 h 323800"/>
              <a:gd name="connsiteX1" fmla="*/ 99962 w 551779"/>
              <a:gd name="connsiteY1" fmla="*/ 252799 h 323800"/>
              <a:gd name="connsiteX2" fmla="*/ 99962 w 551779"/>
              <a:gd name="connsiteY2" fmla="*/ 255298 h 323800"/>
              <a:gd name="connsiteX3" fmla="*/ 82473 w 551779"/>
              <a:gd name="connsiteY3" fmla="*/ 102898 h 323800"/>
              <a:gd name="connsiteX4" fmla="*/ 27 w 551779"/>
              <a:gd name="connsiteY4" fmla="*/ 52932 h 323800"/>
              <a:gd name="connsiteX5" fmla="*/ 84970 w 551779"/>
              <a:gd name="connsiteY5" fmla="*/ 77915 h 323800"/>
              <a:gd name="connsiteX6" fmla="*/ 288007 w 551779"/>
              <a:gd name="connsiteY6" fmla="*/ 21637 h 323800"/>
              <a:gd name="connsiteX7" fmla="*/ 472216 w 551779"/>
              <a:gd name="connsiteY7" fmla="*/ 30446 h 323800"/>
              <a:gd name="connsiteX8" fmla="*/ 549666 w 551779"/>
              <a:gd name="connsiteY8" fmla="*/ 466 h 323800"/>
              <a:gd name="connsiteX9" fmla="*/ 492204 w 551779"/>
              <a:gd name="connsiteY9" fmla="*/ 52931 h 323800"/>
              <a:gd name="connsiteX10" fmla="*/ 475464 w 551779"/>
              <a:gd name="connsiteY10" fmla="*/ 213639 h 323800"/>
              <a:gd name="connsiteX11" fmla="*/ 345470 w 551779"/>
              <a:gd name="connsiteY11" fmla="*/ 323194 h 323800"/>
              <a:gd name="connsiteX0" fmla="*/ 345470 w 551779"/>
              <a:gd name="connsiteY0" fmla="*/ 323194 h 323800"/>
              <a:gd name="connsiteX1" fmla="*/ 99962 w 551779"/>
              <a:gd name="connsiteY1" fmla="*/ 252799 h 323800"/>
              <a:gd name="connsiteX2" fmla="*/ 99962 w 551779"/>
              <a:gd name="connsiteY2" fmla="*/ 255298 h 323800"/>
              <a:gd name="connsiteX3" fmla="*/ 82473 w 551779"/>
              <a:gd name="connsiteY3" fmla="*/ 102898 h 323800"/>
              <a:gd name="connsiteX4" fmla="*/ 27 w 551779"/>
              <a:gd name="connsiteY4" fmla="*/ 52932 h 323800"/>
              <a:gd name="connsiteX5" fmla="*/ 84970 w 551779"/>
              <a:gd name="connsiteY5" fmla="*/ 77915 h 323800"/>
              <a:gd name="connsiteX6" fmla="*/ 288007 w 551779"/>
              <a:gd name="connsiteY6" fmla="*/ 21637 h 323800"/>
              <a:gd name="connsiteX7" fmla="*/ 472216 w 551779"/>
              <a:gd name="connsiteY7" fmla="*/ 30446 h 323800"/>
              <a:gd name="connsiteX8" fmla="*/ 549666 w 551779"/>
              <a:gd name="connsiteY8" fmla="*/ 466 h 323800"/>
              <a:gd name="connsiteX9" fmla="*/ 492204 w 551779"/>
              <a:gd name="connsiteY9" fmla="*/ 52931 h 323800"/>
              <a:gd name="connsiteX10" fmla="*/ 475464 w 551779"/>
              <a:gd name="connsiteY10" fmla="*/ 213639 h 323800"/>
              <a:gd name="connsiteX11" fmla="*/ 345470 w 551779"/>
              <a:gd name="connsiteY11" fmla="*/ 323194 h 323800"/>
              <a:gd name="connsiteX0" fmla="*/ 345470 w 551779"/>
              <a:gd name="connsiteY0" fmla="*/ 323194 h 323800"/>
              <a:gd name="connsiteX1" fmla="*/ 99962 w 551779"/>
              <a:gd name="connsiteY1" fmla="*/ 252799 h 323800"/>
              <a:gd name="connsiteX2" fmla="*/ 82473 w 551779"/>
              <a:gd name="connsiteY2" fmla="*/ 102898 h 323800"/>
              <a:gd name="connsiteX3" fmla="*/ 27 w 551779"/>
              <a:gd name="connsiteY3" fmla="*/ 52932 h 323800"/>
              <a:gd name="connsiteX4" fmla="*/ 84970 w 551779"/>
              <a:gd name="connsiteY4" fmla="*/ 77915 h 323800"/>
              <a:gd name="connsiteX5" fmla="*/ 288007 w 551779"/>
              <a:gd name="connsiteY5" fmla="*/ 21637 h 323800"/>
              <a:gd name="connsiteX6" fmla="*/ 472216 w 551779"/>
              <a:gd name="connsiteY6" fmla="*/ 30446 h 323800"/>
              <a:gd name="connsiteX7" fmla="*/ 549666 w 551779"/>
              <a:gd name="connsiteY7" fmla="*/ 466 h 323800"/>
              <a:gd name="connsiteX8" fmla="*/ 492204 w 551779"/>
              <a:gd name="connsiteY8" fmla="*/ 52931 h 323800"/>
              <a:gd name="connsiteX9" fmla="*/ 475464 w 551779"/>
              <a:gd name="connsiteY9" fmla="*/ 213639 h 323800"/>
              <a:gd name="connsiteX10" fmla="*/ 345470 w 551779"/>
              <a:gd name="connsiteY10" fmla="*/ 323194 h 323800"/>
              <a:gd name="connsiteX0" fmla="*/ 345470 w 551779"/>
              <a:gd name="connsiteY0" fmla="*/ 323194 h 323800"/>
              <a:gd name="connsiteX1" fmla="*/ 99962 w 551779"/>
              <a:gd name="connsiteY1" fmla="*/ 252799 h 323800"/>
              <a:gd name="connsiteX2" fmla="*/ 82473 w 551779"/>
              <a:gd name="connsiteY2" fmla="*/ 102898 h 323800"/>
              <a:gd name="connsiteX3" fmla="*/ 27 w 551779"/>
              <a:gd name="connsiteY3" fmla="*/ 52932 h 323800"/>
              <a:gd name="connsiteX4" fmla="*/ 84970 w 551779"/>
              <a:gd name="connsiteY4" fmla="*/ 77915 h 323800"/>
              <a:gd name="connsiteX5" fmla="*/ 288007 w 551779"/>
              <a:gd name="connsiteY5" fmla="*/ 21637 h 323800"/>
              <a:gd name="connsiteX6" fmla="*/ 472216 w 551779"/>
              <a:gd name="connsiteY6" fmla="*/ 30446 h 323800"/>
              <a:gd name="connsiteX7" fmla="*/ 549666 w 551779"/>
              <a:gd name="connsiteY7" fmla="*/ 466 h 323800"/>
              <a:gd name="connsiteX8" fmla="*/ 492204 w 551779"/>
              <a:gd name="connsiteY8" fmla="*/ 52931 h 323800"/>
              <a:gd name="connsiteX9" fmla="*/ 475464 w 551779"/>
              <a:gd name="connsiteY9" fmla="*/ 213639 h 323800"/>
              <a:gd name="connsiteX10" fmla="*/ 345470 w 551779"/>
              <a:gd name="connsiteY10" fmla="*/ 323194 h 323800"/>
              <a:gd name="connsiteX0" fmla="*/ 345470 w 551779"/>
              <a:gd name="connsiteY0" fmla="*/ 323194 h 323490"/>
              <a:gd name="connsiteX1" fmla="*/ 114952 w 551779"/>
              <a:gd name="connsiteY1" fmla="*/ 242805 h 323490"/>
              <a:gd name="connsiteX2" fmla="*/ 82473 w 551779"/>
              <a:gd name="connsiteY2" fmla="*/ 102898 h 323490"/>
              <a:gd name="connsiteX3" fmla="*/ 27 w 551779"/>
              <a:gd name="connsiteY3" fmla="*/ 52932 h 323490"/>
              <a:gd name="connsiteX4" fmla="*/ 84970 w 551779"/>
              <a:gd name="connsiteY4" fmla="*/ 77915 h 323490"/>
              <a:gd name="connsiteX5" fmla="*/ 288007 w 551779"/>
              <a:gd name="connsiteY5" fmla="*/ 21637 h 323490"/>
              <a:gd name="connsiteX6" fmla="*/ 472216 w 551779"/>
              <a:gd name="connsiteY6" fmla="*/ 30446 h 323490"/>
              <a:gd name="connsiteX7" fmla="*/ 549666 w 551779"/>
              <a:gd name="connsiteY7" fmla="*/ 466 h 323490"/>
              <a:gd name="connsiteX8" fmla="*/ 492204 w 551779"/>
              <a:gd name="connsiteY8" fmla="*/ 52931 h 323490"/>
              <a:gd name="connsiteX9" fmla="*/ 475464 w 551779"/>
              <a:gd name="connsiteY9" fmla="*/ 213639 h 323490"/>
              <a:gd name="connsiteX10" fmla="*/ 345470 w 551779"/>
              <a:gd name="connsiteY10" fmla="*/ 323194 h 323490"/>
              <a:gd name="connsiteX0" fmla="*/ 345470 w 551779"/>
              <a:gd name="connsiteY0" fmla="*/ 323194 h 323566"/>
              <a:gd name="connsiteX1" fmla="*/ 114952 w 551779"/>
              <a:gd name="connsiteY1" fmla="*/ 242805 h 323566"/>
              <a:gd name="connsiteX2" fmla="*/ 82473 w 551779"/>
              <a:gd name="connsiteY2" fmla="*/ 102898 h 323566"/>
              <a:gd name="connsiteX3" fmla="*/ 27 w 551779"/>
              <a:gd name="connsiteY3" fmla="*/ 52932 h 323566"/>
              <a:gd name="connsiteX4" fmla="*/ 84970 w 551779"/>
              <a:gd name="connsiteY4" fmla="*/ 77915 h 323566"/>
              <a:gd name="connsiteX5" fmla="*/ 288007 w 551779"/>
              <a:gd name="connsiteY5" fmla="*/ 21637 h 323566"/>
              <a:gd name="connsiteX6" fmla="*/ 472216 w 551779"/>
              <a:gd name="connsiteY6" fmla="*/ 30446 h 323566"/>
              <a:gd name="connsiteX7" fmla="*/ 549666 w 551779"/>
              <a:gd name="connsiteY7" fmla="*/ 466 h 323566"/>
              <a:gd name="connsiteX8" fmla="*/ 492204 w 551779"/>
              <a:gd name="connsiteY8" fmla="*/ 52931 h 323566"/>
              <a:gd name="connsiteX9" fmla="*/ 475464 w 551779"/>
              <a:gd name="connsiteY9" fmla="*/ 213639 h 323566"/>
              <a:gd name="connsiteX10" fmla="*/ 345470 w 551779"/>
              <a:gd name="connsiteY10" fmla="*/ 323194 h 323566"/>
              <a:gd name="connsiteX0" fmla="*/ 337975 w 551779"/>
              <a:gd name="connsiteY0" fmla="*/ 303208 h 303838"/>
              <a:gd name="connsiteX1" fmla="*/ 114952 w 551779"/>
              <a:gd name="connsiteY1" fmla="*/ 242805 h 303838"/>
              <a:gd name="connsiteX2" fmla="*/ 82473 w 551779"/>
              <a:gd name="connsiteY2" fmla="*/ 102898 h 303838"/>
              <a:gd name="connsiteX3" fmla="*/ 27 w 551779"/>
              <a:gd name="connsiteY3" fmla="*/ 52932 h 303838"/>
              <a:gd name="connsiteX4" fmla="*/ 84970 w 551779"/>
              <a:gd name="connsiteY4" fmla="*/ 77915 h 303838"/>
              <a:gd name="connsiteX5" fmla="*/ 288007 w 551779"/>
              <a:gd name="connsiteY5" fmla="*/ 21637 h 303838"/>
              <a:gd name="connsiteX6" fmla="*/ 472216 w 551779"/>
              <a:gd name="connsiteY6" fmla="*/ 30446 h 303838"/>
              <a:gd name="connsiteX7" fmla="*/ 549666 w 551779"/>
              <a:gd name="connsiteY7" fmla="*/ 466 h 303838"/>
              <a:gd name="connsiteX8" fmla="*/ 492204 w 551779"/>
              <a:gd name="connsiteY8" fmla="*/ 52931 h 303838"/>
              <a:gd name="connsiteX9" fmla="*/ 475464 w 551779"/>
              <a:gd name="connsiteY9" fmla="*/ 213639 h 303838"/>
              <a:gd name="connsiteX10" fmla="*/ 337975 w 551779"/>
              <a:gd name="connsiteY10" fmla="*/ 303208 h 303838"/>
              <a:gd name="connsiteX0" fmla="*/ 337975 w 551779"/>
              <a:gd name="connsiteY0" fmla="*/ 303208 h 303838"/>
              <a:gd name="connsiteX1" fmla="*/ 114952 w 551779"/>
              <a:gd name="connsiteY1" fmla="*/ 242805 h 303838"/>
              <a:gd name="connsiteX2" fmla="*/ 82473 w 551779"/>
              <a:gd name="connsiteY2" fmla="*/ 102898 h 303838"/>
              <a:gd name="connsiteX3" fmla="*/ 27 w 551779"/>
              <a:gd name="connsiteY3" fmla="*/ 52932 h 303838"/>
              <a:gd name="connsiteX4" fmla="*/ 84970 w 551779"/>
              <a:gd name="connsiteY4" fmla="*/ 77915 h 303838"/>
              <a:gd name="connsiteX5" fmla="*/ 305495 w 551779"/>
              <a:gd name="connsiteY5" fmla="*/ 11643 h 303838"/>
              <a:gd name="connsiteX6" fmla="*/ 472216 w 551779"/>
              <a:gd name="connsiteY6" fmla="*/ 30446 h 303838"/>
              <a:gd name="connsiteX7" fmla="*/ 549666 w 551779"/>
              <a:gd name="connsiteY7" fmla="*/ 466 h 303838"/>
              <a:gd name="connsiteX8" fmla="*/ 492204 w 551779"/>
              <a:gd name="connsiteY8" fmla="*/ 52931 h 303838"/>
              <a:gd name="connsiteX9" fmla="*/ 475464 w 551779"/>
              <a:gd name="connsiteY9" fmla="*/ 213639 h 303838"/>
              <a:gd name="connsiteX10" fmla="*/ 337975 w 551779"/>
              <a:gd name="connsiteY10" fmla="*/ 303208 h 303838"/>
              <a:gd name="connsiteX0" fmla="*/ 337975 w 551779"/>
              <a:gd name="connsiteY0" fmla="*/ 303208 h 303838"/>
              <a:gd name="connsiteX1" fmla="*/ 114952 w 551779"/>
              <a:gd name="connsiteY1" fmla="*/ 242805 h 303838"/>
              <a:gd name="connsiteX2" fmla="*/ 82473 w 551779"/>
              <a:gd name="connsiteY2" fmla="*/ 102898 h 303838"/>
              <a:gd name="connsiteX3" fmla="*/ 27 w 551779"/>
              <a:gd name="connsiteY3" fmla="*/ 52932 h 303838"/>
              <a:gd name="connsiteX4" fmla="*/ 84970 w 551779"/>
              <a:gd name="connsiteY4" fmla="*/ 77915 h 303838"/>
              <a:gd name="connsiteX5" fmla="*/ 305495 w 551779"/>
              <a:gd name="connsiteY5" fmla="*/ 11643 h 303838"/>
              <a:gd name="connsiteX6" fmla="*/ 472216 w 551779"/>
              <a:gd name="connsiteY6" fmla="*/ 30446 h 303838"/>
              <a:gd name="connsiteX7" fmla="*/ 549666 w 551779"/>
              <a:gd name="connsiteY7" fmla="*/ 466 h 303838"/>
              <a:gd name="connsiteX8" fmla="*/ 492204 w 551779"/>
              <a:gd name="connsiteY8" fmla="*/ 52931 h 303838"/>
              <a:gd name="connsiteX9" fmla="*/ 475464 w 551779"/>
              <a:gd name="connsiteY9" fmla="*/ 213639 h 303838"/>
              <a:gd name="connsiteX10" fmla="*/ 337975 w 551779"/>
              <a:gd name="connsiteY10" fmla="*/ 303208 h 303838"/>
              <a:gd name="connsiteX0" fmla="*/ 337975 w 551779"/>
              <a:gd name="connsiteY0" fmla="*/ 303208 h 309516"/>
              <a:gd name="connsiteX1" fmla="*/ 114952 w 551779"/>
              <a:gd name="connsiteY1" fmla="*/ 242805 h 309516"/>
              <a:gd name="connsiteX2" fmla="*/ 82473 w 551779"/>
              <a:gd name="connsiteY2" fmla="*/ 102898 h 309516"/>
              <a:gd name="connsiteX3" fmla="*/ 27 w 551779"/>
              <a:gd name="connsiteY3" fmla="*/ 52932 h 309516"/>
              <a:gd name="connsiteX4" fmla="*/ 84970 w 551779"/>
              <a:gd name="connsiteY4" fmla="*/ 77915 h 309516"/>
              <a:gd name="connsiteX5" fmla="*/ 305495 w 551779"/>
              <a:gd name="connsiteY5" fmla="*/ 11643 h 309516"/>
              <a:gd name="connsiteX6" fmla="*/ 472216 w 551779"/>
              <a:gd name="connsiteY6" fmla="*/ 30446 h 309516"/>
              <a:gd name="connsiteX7" fmla="*/ 549666 w 551779"/>
              <a:gd name="connsiteY7" fmla="*/ 466 h 309516"/>
              <a:gd name="connsiteX8" fmla="*/ 492204 w 551779"/>
              <a:gd name="connsiteY8" fmla="*/ 52931 h 309516"/>
              <a:gd name="connsiteX9" fmla="*/ 475464 w 551779"/>
              <a:gd name="connsiteY9" fmla="*/ 213639 h 309516"/>
              <a:gd name="connsiteX10" fmla="*/ 337975 w 551779"/>
              <a:gd name="connsiteY10" fmla="*/ 303208 h 309516"/>
              <a:gd name="connsiteX0" fmla="*/ 337975 w 551779"/>
              <a:gd name="connsiteY0" fmla="*/ 303208 h 309516"/>
              <a:gd name="connsiteX1" fmla="*/ 114952 w 551779"/>
              <a:gd name="connsiteY1" fmla="*/ 242805 h 309516"/>
              <a:gd name="connsiteX2" fmla="*/ 82473 w 551779"/>
              <a:gd name="connsiteY2" fmla="*/ 102898 h 309516"/>
              <a:gd name="connsiteX3" fmla="*/ 27 w 551779"/>
              <a:gd name="connsiteY3" fmla="*/ 52932 h 309516"/>
              <a:gd name="connsiteX4" fmla="*/ 84970 w 551779"/>
              <a:gd name="connsiteY4" fmla="*/ 77915 h 309516"/>
              <a:gd name="connsiteX5" fmla="*/ 199896 w 551779"/>
              <a:gd name="connsiteY5" fmla="*/ 40438 h 309516"/>
              <a:gd name="connsiteX6" fmla="*/ 305495 w 551779"/>
              <a:gd name="connsiteY6" fmla="*/ 11643 h 309516"/>
              <a:gd name="connsiteX7" fmla="*/ 472216 w 551779"/>
              <a:gd name="connsiteY7" fmla="*/ 30446 h 309516"/>
              <a:gd name="connsiteX8" fmla="*/ 549666 w 551779"/>
              <a:gd name="connsiteY8" fmla="*/ 466 h 309516"/>
              <a:gd name="connsiteX9" fmla="*/ 492204 w 551779"/>
              <a:gd name="connsiteY9" fmla="*/ 52931 h 309516"/>
              <a:gd name="connsiteX10" fmla="*/ 475464 w 551779"/>
              <a:gd name="connsiteY10" fmla="*/ 213639 h 309516"/>
              <a:gd name="connsiteX11" fmla="*/ 337975 w 551779"/>
              <a:gd name="connsiteY11" fmla="*/ 303208 h 309516"/>
              <a:gd name="connsiteX0" fmla="*/ 337975 w 551779"/>
              <a:gd name="connsiteY0" fmla="*/ 303208 h 309516"/>
              <a:gd name="connsiteX1" fmla="*/ 114952 w 551779"/>
              <a:gd name="connsiteY1" fmla="*/ 242805 h 309516"/>
              <a:gd name="connsiteX2" fmla="*/ 82473 w 551779"/>
              <a:gd name="connsiteY2" fmla="*/ 102898 h 309516"/>
              <a:gd name="connsiteX3" fmla="*/ 27 w 551779"/>
              <a:gd name="connsiteY3" fmla="*/ 52932 h 309516"/>
              <a:gd name="connsiteX4" fmla="*/ 84970 w 551779"/>
              <a:gd name="connsiteY4" fmla="*/ 77915 h 309516"/>
              <a:gd name="connsiteX5" fmla="*/ 305495 w 551779"/>
              <a:gd name="connsiteY5" fmla="*/ 11643 h 309516"/>
              <a:gd name="connsiteX6" fmla="*/ 472216 w 551779"/>
              <a:gd name="connsiteY6" fmla="*/ 30446 h 309516"/>
              <a:gd name="connsiteX7" fmla="*/ 549666 w 551779"/>
              <a:gd name="connsiteY7" fmla="*/ 466 h 309516"/>
              <a:gd name="connsiteX8" fmla="*/ 492204 w 551779"/>
              <a:gd name="connsiteY8" fmla="*/ 52931 h 309516"/>
              <a:gd name="connsiteX9" fmla="*/ 475464 w 551779"/>
              <a:gd name="connsiteY9" fmla="*/ 213639 h 309516"/>
              <a:gd name="connsiteX10" fmla="*/ 337975 w 551779"/>
              <a:gd name="connsiteY10" fmla="*/ 303208 h 309516"/>
              <a:gd name="connsiteX0" fmla="*/ 337975 w 551779"/>
              <a:gd name="connsiteY0" fmla="*/ 303208 h 320277"/>
              <a:gd name="connsiteX1" fmla="*/ 207842 w 551779"/>
              <a:gd name="connsiteY1" fmla="*/ 315129 h 320277"/>
              <a:gd name="connsiteX2" fmla="*/ 114952 w 551779"/>
              <a:gd name="connsiteY2" fmla="*/ 242805 h 320277"/>
              <a:gd name="connsiteX3" fmla="*/ 82473 w 551779"/>
              <a:gd name="connsiteY3" fmla="*/ 102898 h 320277"/>
              <a:gd name="connsiteX4" fmla="*/ 27 w 551779"/>
              <a:gd name="connsiteY4" fmla="*/ 52932 h 320277"/>
              <a:gd name="connsiteX5" fmla="*/ 84970 w 551779"/>
              <a:gd name="connsiteY5" fmla="*/ 77915 h 320277"/>
              <a:gd name="connsiteX6" fmla="*/ 305495 w 551779"/>
              <a:gd name="connsiteY6" fmla="*/ 11643 h 320277"/>
              <a:gd name="connsiteX7" fmla="*/ 472216 w 551779"/>
              <a:gd name="connsiteY7" fmla="*/ 30446 h 320277"/>
              <a:gd name="connsiteX8" fmla="*/ 549666 w 551779"/>
              <a:gd name="connsiteY8" fmla="*/ 466 h 320277"/>
              <a:gd name="connsiteX9" fmla="*/ 492204 w 551779"/>
              <a:gd name="connsiteY9" fmla="*/ 52931 h 320277"/>
              <a:gd name="connsiteX10" fmla="*/ 475464 w 551779"/>
              <a:gd name="connsiteY10" fmla="*/ 213639 h 320277"/>
              <a:gd name="connsiteX11" fmla="*/ 337975 w 551779"/>
              <a:gd name="connsiteY11" fmla="*/ 303208 h 320277"/>
              <a:gd name="connsiteX0" fmla="*/ 355464 w 551779"/>
              <a:gd name="connsiteY0" fmla="*/ 315700 h 325746"/>
              <a:gd name="connsiteX1" fmla="*/ 207842 w 551779"/>
              <a:gd name="connsiteY1" fmla="*/ 315129 h 325746"/>
              <a:gd name="connsiteX2" fmla="*/ 114952 w 551779"/>
              <a:gd name="connsiteY2" fmla="*/ 242805 h 325746"/>
              <a:gd name="connsiteX3" fmla="*/ 82473 w 551779"/>
              <a:gd name="connsiteY3" fmla="*/ 102898 h 325746"/>
              <a:gd name="connsiteX4" fmla="*/ 27 w 551779"/>
              <a:gd name="connsiteY4" fmla="*/ 52932 h 325746"/>
              <a:gd name="connsiteX5" fmla="*/ 84970 w 551779"/>
              <a:gd name="connsiteY5" fmla="*/ 77915 h 325746"/>
              <a:gd name="connsiteX6" fmla="*/ 305495 w 551779"/>
              <a:gd name="connsiteY6" fmla="*/ 11643 h 325746"/>
              <a:gd name="connsiteX7" fmla="*/ 472216 w 551779"/>
              <a:gd name="connsiteY7" fmla="*/ 30446 h 325746"/>
              <a:gd name="connsiteX8" fmla="*/ 549666 w 551779"/>
              <a:gd name="connsiteY8" fmla="*/ 466 h 325746"/>
              <a:gd name="connsiteX9" fmla="*/ 492204 w 551779"/>
              <a:gd name="connsiteY9" fmla="*/ 52931 h 325746"/>
              <a:gd name="connsiteX10" fmla="*/ 475464 w 551779"/>
              <a:gd name="connsiteY10" fmla="*/ 213639 h 325746"/>
              <a:gd name="connsiteX11" fmla="*/ 355464 w 551779"/>
              <a:gd name="connsiteY11" fmla="*/ 315700 h 325746"/>
              <a:gd name="connsiteX0" fmla="*/ 355464 w 551779"/>
              <a:gd name="connsiteY0" fmla="*/ 315700 h 324709"/>
              <a:gd name="connsiteX1" fmla="*/ 207842 w 551779"/>
              <a:gd name="connsiteY1" fmla="*/ 315129 h 324709"/>
              <a:gd name="connsiteX2" fmla="*/ 114952 w 551779"/>
              <a:gd name="connsiteY2" fmla="*/ 242805 h 324709"/>
              <a:gd name="connsiteX3" fmla="*/ 82473 w 551779"/>
              <a:gd name="connsiteY3" fmla="*/ 102898 h 324709"/>
              <a:gd name="connsiteX4" fmla="*/ 27 w 551779"/>
              <a:gd name="connsiteY4" fmla="*/ 52932 h 324709"/>
              <a:gd name="connsiteX5" fmla="*/ 84970 w 551779"/>
              <a:gd name="connsiteY5" fmla="*/ 77915 h 324709"/>
              <a:gd name="connsiteX6" fmla="*/ 305495 w 551779"/>
              <a:gd name="connsiteY6" fmla="*/ 11643 h 324709"/>
              <a:gd name="connsiteX7" fmla="*/ 472216 w 551779"/>
              <a:gd name="connsiteY7" fmla="*/ 30446 h 324709"/>
              <a:gd name="connsiteX8" fmla="*/ 549666 w 551779"/>
              <a:gd name="connsiteY8" fmla="*/ 466 h 324709"/>
              <a:gd name="connsiteX9" fmla="*/ 492204 w 551779"/>
              <a:gd name="connsiteY9" fmla="*/ 52931 h 324709"/>
              <a:gd name="connsiteX10" fmla="*/ 485457 w 551779"/>
              <a:gd name="connsiteY10" fmla="*/ 228629 h 324709"/>
              <a:gd name="connsiteX11" fmla="*/ 355464 w 551779"/>
              <a:gd name="connsiteY11" fmla="*/ 315700 h 324709"/>
              <a:gd name="connsiteX0" fmla="*/ 355464 w 551779"/>
              <a:gd name="connsiteY0" fmla="*/ 315700 h 325052"/>
              <a:gd name="connsiteX1" fmla="*/ 207842 w 551779"/>
              <a:gd name="connsiteY1" fmla="*/ 315129 h 325052"/>
              <a:gd name="connsiteX2" fmla="*/ 114952 w 551779"/>
              <a:gd name="connsiteY2" fmla="*/ 242805 h 325052"/>
              <a:gd name="connsiteX3" fmla="*/ 82473 w 551779"/>
              <a:gd name="connsiteY3" fmla="*/ 102898 h 325052"/>
              <a:gd name="connsiteX4" fmla="*/ 27 w 551779"/>
              <a:gd name="connsiteY4" fmla="*/ 52932 h 325052"/>
              <a:gd name="connsiteX5" fmla="*/ 84970 w 551779"/>
              <a:gd name="connsiteY5" fmla="*/ 77915 h 325052"/>
              <a:gd name="connsiteX6" fmla="*/ 305495 w 551779"/>
              <a:gd name="connsiteY6" fmla="*/ 11643 h 325052"/>
              <a:gd name="connsiteX7" fmla="*/ 472216 w 551779"/>
              <a:gd name="connsiteY7" fmla="*/ 30446 h 325052"/>
              <a:gd name="connsiteX8" fmla="*/ 549666 w 551779"/>
              <a:gd name="connsiteY8" fmla="*/ 466 h 325052"/>
              <a:gd name="connsiteX9" fmla="*/ 492204 w 551779"/>
              <a:gd name="connsiteY9" fmla="*/ 52931 h 325052"/>
              <a:gd name="connsiteX10" fmla="*/ 480460 w 551779"/>
              <a:gd name="connsiteY10" fmla="*/ 223632 h 325052"/>
              <a:gd name="connsiteX11" fmla="*/ 355464 w 551779"/>
              <a:gd name="connsiteY11" fmla="*/ 315700 h 325052"/>
              <a:gd name="connsiteX0" fmla="*/ 355464 w 551779"/>
              <a:gd name="connsiteY0" fmla="*/ 315700 h 325052"/>
              <a:gd name="connsiteX1" fmla="*/ 207842 w 551779"/>
              <a:gd name="connsiteY1" fmla="*/ 315129 h 325052"/>
              <a:gd name="connsiteX2" fmla="*/ 114952 w 551779"/>
              <a:gd name="connsiteY2" fmla="*/ 242805 h 325052"/>
              <a:gd name="connsiteX3" fmla="*/ 82473 w 551779"/>
              <a:gd name="connsiteY3" fmla="*/ 102898 h 325052"/>
              <a:gd name="connsiteX4" fmla="*/ 27 w 551779"/>
              <a:gd name="connsiteY4" fmla="*/ 52932 h 325052"/>
              <a:gd name="connsiteX5" fmla="*/ 84970 w 551779"/>
              <a:gd name="connsiteY5" fmla="*/ 77915 h 325052"/>
              <a:gd name="connsiteX6" fmla="*/ 305495 w 551779"/>
              <a:gd name="connsiteY6" fmla="*/ 11643 h 325052"/>
              <a:gd name="connsiteX7" fmla="*/ 472216 w 551779"/>
              <a:gd name="connsiteY7" fmla="*/ 30446 h 325052"/>
              <a:gd name="connsiteX8" fmla="*/ 549666 w 551779"/>
              <a:gd name="connsiteY8" fmla="*/ 466 h 325052"/>
              <a:gd name="connsiteX9" fmla="*/ 492204 w 551779"/>
              <a:gd name="connsiteY9" fmla="*/ 52931 h 325052"/>
              <a:gd name="connsiteX10" fmla="*/ 480460 w 551779"/>
              <a:gd name="connsiteY10" fmla="*/ 223632 h 325052"/>
              <a:gd name="connsiteX11" fmla="*/ 355464 w 551779"/>
              <a:gd name="connsiteY11" fmla="*/ 315700 h 325052"/>
              <a:gd name="connsiteX0" fmla="*/ 355464 w 551779"/>
              <a:gd name="connsiteY0" fmla="*/ 315700 h 325052"/>
              <a:gd name="connsiteX1" fmla="*/ 207842 w 551779"/>
              <a:gd name="connsiteY1" fmla="*/ 315129 h 325052"/>
              <a:gd name="connsiteX2" fmla="*/ 114952 w 551779"/>
              <a:gd name="connsiteY2" fmla="*/ 242805 h 325052"/>
              <a:gd name="connsiteX3" fmla="*/ 82473 w 551779"/>
              <a:gd name="connsiteY3" fmla="*/ 102898 h 325052"/>
              <a:gd name="connsiteX4" fmla="*/ 27 w 551779"/>
              <a:gd name="connsiteY4" fmla="*/ 52932 h 325052"/>
              <a:gd name="connsiteX5" fmla="*/ 84970 w 551779"/>
              <a:gd name="connsiteY5" fmla="*/ 77915 h 325052"/>
              <a:gd name="connsiteX6" fmla="*/ 305495 w 551779"/>
              <a:gd name="connsiteY6" fmla="*/ 11643 h 325052"/>
              <a:gd name="connsiteX7" fmla="*/ 472216 w 551779"/>
              <a:gd name="connsiteY7" fmla="*/ 30446 h 325052"/>
              <a:gd name="connsiteX8" fmla="*/ 549666 w 551779"/>
              <a:gd name="connsiteY8" fmla="*/ 466 h 325052"/>
              <a:gd name="connsiteX9" fmla="*/ 492204 w 551779"/>
              <a:gd name="connsiteY9" fmla="*/ 52931 h 325052"/>
              <a:gd name="connsiteX10" fmla="*/ 480460 w 551779"/>
              <a:gd name="connsiteY10" fmla="*/ 223632 h 325052"/>
              <a:gd name="connsiteX11" fmla="*/ 355464 w 551779"/>
              <a:gd name="connsiteY11" fmla="*/ 315700 h 325052"/>
              <a:gd name="connsiteX0" fmla="*/ 355464 w 551779"/>
              <a:gd name="connsiteY0" fmla="*/ 315700 h 325052"/>
              <a:gd name="connsiteX1" fmla="*/ 207842 w 551779"/>
              <a:gd name="connsiteY1" fmla="*/ 315129 h 325052"/>
              <a:gd name="connsiteX2" fmla="*/ 132441 w 551779"/>
              <a:gd name="connsiteY2" fmla="*/ 235310 h 325052"/>
              <a:gd name="connsiteX3" fmla="*/ 82473 w 551779"/>
              <a:gd name="connsiteY3" fmla="*/ 102898 h 325052"/>
              <a:gd name="connsiteX4" fmla="*/ 27 w 551779"/>
              <a:gd name="connsiteY4" fmla="*/ 52932 h 325052"/>
              <a:gd name="connsiteX5" fmla="*/ 84970 w 551779"/>
              <a:gd name="connsiteY5" fmla="*/ 77915 h 325052"/>
              <a:gd name="connsiteX6" fmla="*/ 305495 w 551779"/>
              <a:gd name="connsiteY6" fmla="*/ 11643 h 325052"/>
              <a:gd name="connsiteX7" fmla="*/ 472216 w 551779"/>
              <a:gd name="connsiteY7" fmla="*/ 30446 h 325052"/>
              <a:gd name="connsiteX8" fmla="*/ 549666 w 551779"/>
              <a:gd name="connsiteY8" fmla="*/ 466 h 325052"/>
              <a:gd name="connsiteX9" fmla="*/ 492204 w 551779"/>
              <a:gd name="connsiteY9" fmla="*/ 52931 h 325052"/>
              <a:gd name="connsiteX10" fmla="*/ 480460 w 551779"/>
              <a:gd name="connsiteY10" fmla="*/ 223632 h 325052"/>
              <a:gd name="connsiteX11" fmla="*/ 355464 w 551779"/>
              <a:gd name="connsiteY11" fmla="*/ 315700 h 32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1779" h="325052">
                <a:moveTo>
                  <a:pt x="355464" y="315700"/>
                </a:moveTo>
                <a:cubicBezTo>
                  <a:pt x="310028" y="330949"/>
                  <a:pt x="245012" y="325196"/>
                  <a:pt x="207842" y="315129"/>
                </a:cubicBezTo>
                <a:cubicBezTo>
                  <a:pt x="170672" y="305062"/>
                  <a:pt x="154169" y="268183"/>
                  <a:pt x="132441" y="235310"/>
                </a:cubicBezTo>
                <a:cubicBezTo>
                  <a:pt x="108595" y="168613"/>
                  <a:pt x="99129" y="136209"/>
                  <a:pt x="82473" y="102898"/>
                </a:cubicBezTo>
                <a:cubicBezTo>
                  <a:pt x="75712" y="67370"/>
                  <a:pt x="-1638" y="64175"/>
                  <a:pt x="27" y="52932"/>
                </a:cubicBezTo>
                <a:cubicBezTo>
                  <a:pt x="10755" y="40721"/>
                  <a:pt x="56960" y="86046"/>
                  <a:pt x="84970" y="77915"/>
                </a:cubicBezTo>
                <a:cubicBezTo>
                  <a:pt x="135881" y="71034"/>
                  <a:pt x="240954" y="19554"/>
                  <a:pt x="305495" y="11643"/>
                </a:cubicBezTo>
                <a:cubicBezTo>
                  <a:pt x="370036" y="3732"/>
                  <a:pt x="432770" y="34391"/>
                  <a:pt x="472216" y="30446"/>
                </a:cubicBezTo>
                <a:cubicBezTo>
                  <a:pt x="511662" y="26501"/>
                  <a:pt x="533427" y="-4114"/>
                  <a:pt x="549666" y="466"/>
                </a:cubicBezTo>
                <a:cubicBezTo>
                  <a:pt x="565905" y="5046"/>
                  <a:pt x="482919" y="22815"/>
                  <a:pt x="492204" y="52931"/>
                </a:cubicBezTo>
                <a:cubicBezTo>
                  <a:pt x="501489" y="83047"/>
                  <a:pt x="508663" y="139030"/>
                  <a:pt x="480460" y="223632"/>
                </a:cubicBezTo>
                <a:cubicBezTo>
                  <a:pt x="434768" y="280751"/>
                  <a:pt x="400900" y="300451"/>
                  <a:pt x="355464" y="315700"/>
                </a:cubicBezTo>
                <a:close/>
              </a:path>
            </a:pathLst>
          </a:custGeom>
          <a:solidFill>
            <a:schemeClr val="tx1"/>
          </a:solidFill>
          <a:ln w="349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7F5826AA-1CAA-4A7A-AEBF-00F32EBB8A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561" y="2939186"/>
            <a:ext cx="143248" cy="1440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88698D71-EF1B-4514-938C-D6EF78F8F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677" y="2832663"/>
            <a:ext cx="143248" cy="1440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487FF285-E8FE-4D85-9A4A-368DFFAC7B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119" y="2967858"/>
            <a:ext cx="143248" cy="14400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F06DE209-6A98-40A1-AD98-1A961EA66B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483" y="2862166"/>
            <a:ext cx="143248" cy="14400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282CF252-7E5B-426D-A13B-0AE0596042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940" y="2794260"/>
            <a:ext cx="143248" cy="14400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B7E257B-88D3-4639-B4ED-8802713131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392" y="2777505"/>
            <a:ext cx="143248" cy="144000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5E7016D-7554-45DB-86D6-B3A975F6CA33}"/>
              </a:ext>
            </a:extLst>
          </p:cNvPr>
          <p:cNvSpPr txBox="1"/>
          <p:nvPr/>
        </p:nvSpPr>
        <p:spPr>
          <a:xfrm>
            <a:off x="3087494" y="6118921"/>
            <a:ext cx="3427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どうやって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？</a:t>
            </a:r>
            <a:endParaRPr kumimoji="1" lang="en-US" altLang="ja-JP" sz="20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64" name="タイトル 1">
            <a:extLst>
              <a:ext uri="{FF2B5EF4-FFF2-40B4-BE49-F238E27FC236}">
                <a16:creationId xmlns:a16="http://schemas.microsoft.com/office/drawing/2014/main" id="{4D7ACBA3-F103-4A12-8583-12C0A651F9DC}"/>
              </a:ext>
            </a:extLst>
          </p:cNvPr>
          <p:cNvSpPr txBox="1">
            <a:spLocks/>
          </p:cNvSpPr>
          <p:nvPr/>
        </p:nvSpPr>
        <p:spPr bwMode="auto">
          <a:xfrm>
            <a:off x="3146158" y="0"/>
            <a:ext cx="3994683" cy="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ウイルス</a:t>
            </a: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は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 Narrow"/>
              <a:ea typeface="ＭＳ Ｐゴシック"/>
              <a:cs typeface="+mj-cs"/>
            </a:endParaRP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065F360E-E5D2-4C22-B755-52825BF9F3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974" y="2899052"/>
            <a:ext cx="143248" cy="144000"/>
          </a:xfrm>
          <a:prstGeom prst="rect">
            <a:avLst/>
          </a:prstGeom>
        </p:spPr>
      </p:pic>
      <p:sp>
        <p:nvSpPr>
          <p:cNvPr id="66" name="タイトル 1">
            <a:extLst>
              <a:ext uri="{FF2B5EF4-FFF2-40B4-BE49-F238E27FC236}">
                <a16:creationId xmlns:a16="http://schemas.microsoft.com/office/drawing/2014/main" id="{3F2D62F8-B228-4F87-A9FB-5589C8983C69}"/>
              </a:ext>
            </a:extLst>
          </p:cNvPr>
          <p:cNvSpPr txBox="1">
            <a:spLocks/>
          </p:cNvSpPr>
          <p:nvPr/>
        </p:nvSpPr>
        <p:spPr bwMode="auto">
          <a:xfrm>
            <a:off x="2019300" y="627633"/>
            <a:ext cx="6551851" cy="124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  くち　　　　　　　　　　　　　　　　　　　　　　　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だえき</a:t>
            </a: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rgbClr val="FFC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ＭＳ Ｐゴシック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口から口へ移る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C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唾液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j-cs"/>
              </a:rPr>
              <a:t>として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/>
              <a:ea typeface="ＭＳ Ｐゴシック"/>
              <a:cs typeface="+mj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6222241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56435 -0.0261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10" y="-13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7037E-7 L 0.5787 -0.017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35" y="-8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0988E-6 2.96296E-6 L 0.58503 -0.021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44" y="-108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284E-6 2.22222E-6 L 0.59028 -0.0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6" y="-106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58148 -0.0275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4" y="-138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7.40741E-7 L 0.57731 -0.0217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8" y="-108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7284E-7 -1.11111E-6 L 0.57947 -0.0229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66" y="-115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2" grpId="2" animBg="1"/>
      <p:bldP spid="42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850E91-B9A5-48E0-A9D1-DFADFC39F0EE}"/>
              </a:ext>
            </a:extLst>
          </p:cNvPr>
          <p:cNvSpPr txBox="1"/>
          <p:nvPr/>
        </p:nvSpPr>
        <p:spPr>
          <a:xfrm>
            <a:off x="3241721" y="2417650"/>
            <a:ext cx="2639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どこ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へ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FEDAD2-AADE-43CB-A6FF-0ACDB7D15F4C}"/>
              </a:ext>
            </a:extLst>
          </p:cNvPr>
          <p:cNvSpPr txBox="1"/>
          <p:nvPr/>
        </p:nvSpPr>
        <p:spPr>
          <a:xfrm>
            <a:off x="6168954" y="2417650"/>
            <a:ext cx="4134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どうやって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？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EBBAE3-5651-4338-AFC2-0C38B57FE2C5}"/>
              </a:ext>
            </a:extLst>
          </p:cNvPr>
          <p:cNvSpPr txBox="1"/>
          <p:nvPr/>
        </p:nvSpPr>
        <p:spPr>
          <a:xfrm>
            <a:off x="442077" y="2417650"/>
            <a:ext cx="2480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どこ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から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EC892FE-52C6-49B5-9E96-156CA016F392}"/>
              </a:ext>
            </a:extLst>
          </p:cNvPr>
          <p:cNvSpPr/>
          <p:nvPr/>
        </p:nvSpPr>
        <p:spPr>
          <a:xfrm>
            <a:off x="121297" y="4001467"/>
            <a:ext cx="3121724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感染している人の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体内の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ウイルスが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85C4901-0281-462D-A2D1-E849158DA0D3}"/>
              </a:ext>
            </a:extLst>
          </p:cNvPr>
          <p:cNvSpPr/>
          <p:nvPr/>
        </p:nvSpPr>
        <p:spPr>
          <a:xfrm>
            <a:off x="3316976" y="4004096"/>
            <a:ext cx="2489304" cy="194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感染する人の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喉・鼻・目の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Times New Roman"/>
              </a:rPr>
              <a:t>　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粘膜に</a:t>
            </a:r>
            <a:endParaRPr kumimoji="1" lang="ja-JP" altLang="en-US" sz="1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73C962B-2E36-4745-AE37-144B2BB7057C}"/>
              </a:ext>
            </a:extLst>
          </p:cNvPr>
          <p:cNvSpPr/>
          <p:nvPr/>
        </p:nvSpPr>
        <p:spPr>
          <a:xfrm>
            <a:off x="7043980" y="3357765"/>
            <a:ext cx="2371240" cy="3236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飛んで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漂って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落下して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物を介して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口から口へ</a:t>
            </a:r>
            <a:endParaRPr kumimoji="1" lang="ja-JP" altLang="en-US" sz="1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448950B-8258-4ED5-BA72-E17300BA1169}"/>
              </a:ext>
            </a:extLst>
          </p:cNvPr>
          <p:cNvSpPr txBox="1"/>
          <p:nvPr/>
        </p:nvSpPr>
        <p:spPr>
          <a:xfrm>
            <a:off x="2588954" y="94768"/>
            <a:ext cx="5109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感染経路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対策の考え方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17EB7E-E355-41A3-90FC-41D42F99D3FB}"/>
              </a:ext>
            </a:extLst>
          </p:cNvPr>
          <p:cNvSpPr txBox="1"/>
          <p:nvPr/>
        </p:nvSpPr>
        <p:spPr>
          <a:xfrm>
            <a:off x="3518560" y="6334780"/>
            <a:ext cx="231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ウイルス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は一つ</a:t>
            </a:r>
            <a:endParaRPr kumimoji="1" lang="en-US" altLang="ja-JP" sz="1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953B2D-C106-40F0-A889-2DA1C544BC32}"/>
              </a:ext>
            </a:extLst>
          </p:cNvPr>
          <p:cNvSpPr txBox="1"/>
          <p:nvPr/>
        </p:nvSpPr>
        <p:spPr>
          <a:xfrm>
            <a:off x="2954303" y="1256209"/>
            <a:ext cx="3441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ウイルス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は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9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13" grpId="0" uiExpand="1" build="p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31AFC0E-52F8-4704-B9B9-68266752BC2F}"/>
              </a:ext>
            </a:extLst>
          </p:cNvPr>
          <p:cNvSpPr txBox="1"/>
          <p:nvPr/>
        </p:nvSpPr>
        <p:spPr>
          <a:xfrm>
            <a:off x="1579063" y="1280633"/>
            <a:ext cx="7128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ウイルス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は </a:t>
            </a: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見えない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から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714E9D7-8A02-4650-A35F-D10037CC2C6E}"/>
              </a:ext>
            </a:extLst>
          </p:cNvPr>
          <p:cNvSpPr/>
          <p:nvPr/>
        </p:nvSpPr>
        <p:spPr>
          <a:xfrm>
            <a:off x="2996393" y="3936773"/>
            <a:ext cx="3121720" cy="2776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３密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飲食店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カラオケ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イベント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以外に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無数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の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機会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が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107F19-01CE-4BD4-8F8A-E370996C5ECB}"/>
              </a:ext>
            </a:extLst>
          </p:cNvPr>
          <p:cNvSpPr txBox="1"/>
          <p:nvPr/>
        </p:nvSpPr>
        <p:spPr>
          <a:xfrm>
            <a:off x="3533864" y="2414157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どこ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で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F1D13DB-4352-46E5-A65F-F5C5ADBA46DE}"/>
              </a:ext>
            </a:extLst>
          </p:cNvPr>
          <p:cNvSpPr/>
          <p:nvPr/>
        </p:nvSpPr>
        <p:spPr>
          <a:xfrm>
            <a:off x="-102469" y="3936773"/>
            <a:ext cx="3354056" cy="2776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マスクなし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会食者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若者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路上飲酒者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以外に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無数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の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人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が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905064C-DFD4-464B-9081-BDE40D7F6FF0}"/>
              </a:ext>
            </a:extLst>
          </p:cNvPr>
          <p:cNvSpPr txBox="1"/>
          <p:nvPr/>
        </p:nvSpPr>
        <p:spPr>
          <a:xfrm>
            <a:off x="475128" y="2414157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だれ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が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AD8B67F-2B83-4F06-B867-D326C4BA81CB}"/>
              </a:ext>
            </a:extLst>
          </p:cNvPr>
          <p:cNvSpPr txBox="1"/>
          <p:nvPr/>
        </p:nvSpPr>
        <p:spPr>
          <a:xfrm>
            <a:off x="-174620" y="93709"/>
            <a:ext cx="10636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感染機会･感染者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や</a:t>
            </a: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結果･原因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の考え方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FEDAD2-AADE-43CB-A6FF-0ACDB7D15F4C}"/>
              </a:ext>
            </a:extLst>
          </p:cNvPr>
          <p:cNvSpPr txBox="1"/>
          <p:nvPr/>
        </p:nvSpPr>
        <p:spPr>
          <a:xfrm>
            <a:off x="6168954" y="2417650"/>
            <a:ext cx="4134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どうなった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？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C1026C8-47DB-44B8-988A-DACE71DB60C1}"/>
              </a:ext>
            </a:extLst>
          </p:cNvPr>
          <p:cNvSpPr/>
          <p:nvPr/>
        </p:nvSpPr>
        <p:spPr>
          <a:xfrm>
            <a:off x="6149306" y="3936773"/>
            <a:ext cx="4137694" cy="2776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クラスター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過去最高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変異ウイルス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後遺症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以外に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無数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の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結果･原因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が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C367138-D52C-4FBD-93D4-22C15801DB26}"/>
              </a:ext>
            </a:extLst>
          </p:cNvPr>
          <p:cNvSpPr/>
          <p:nvPr/>
        </p:nvSpPr>
        <p:spPr>
          <a:xfrm>
            <a:off x="961259" y="6048789"/>
            <a:ext cx="1101233" cy="65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無数</a:t>
            </a:r>
            <a:endParaRPr kumimoji="1" lang="ja-JP" altLang="en-US" sz="1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188072D-CA73-4004-BCC3-241552E7E56C}"/>
              </a:ext>
            </a:extLst>
          </p:cNvPr>
          <p:cNvSpPr/>
          <p:nvPr/>
        </p:nvSpPr>
        <p:spPr>
          <a:xfrm>
            <a:off x="3766181" y="6045382"/>
            <a:ext cx="1101233" cy="65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無数</a:t>
            </a:r>
            <a:endParaRPr kumimoji="1" lang="ja-JP" altLang="en-US" sz="1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346B007-F25F-440D-A936-C90A1071BF65}"/>
              </a:ext>
            </a:extLst>
          </p:cNvPr>
          <p:cNvSpPr/>
          <p:nvPr/>
        </p:nvSpPr>
        <p:spPr>
          <a:xfrm>
            <a:off x="6980987" y="6051543"/>
            <a:ext cx="1101233" cy="65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無数</a:t>
            </a:r>
            <a:endParaRPr kumimoji="1" lang="ja-JP" altLang="en-US" sz="1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3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uiExpand="1" build="p"/>
      <p:bldP spid="19" grpId="0"/>
      <p:bldP spid="16" grpId="0" uiExpand="1" build="p"/>
      <p:bldP spid="17" grpId="0"/>
      <p:bldP spid="10" grpId="0" uiExpand="1" build="p"/>
      <p:bldP spid="21" grpId="0" uiExpand="1" build="p"/>
      <p:bldP spid="11" grpId="0" uiExpand="1" build="p"/>
      <p:bldP spid="11" grpId="1" build="allAtOnce"/>
      <p:bldP spid="12" grpId="0" uiExpand="1" build="p"/>
      <p:bldP spid="12" grpId="1" build="allAtOnce"/>
      <p:bldP spid="13" grpId="0" uiExpand="1" build="p"/>
      <p:bldP spid="13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31AFC0E-52F8-4704-B9B9-68266752BC2F}"/>
              </a:ext>
            </a:extLst>
          </p:cNvPr>
          <p:cNvSpPr txBox="1"/>
          <p:nvPr/>
        </p:nvSpPr>
        <p:spPr>
          <a:xfrm>
            <a:off x="1579063" y="1280633"/>
            <a:ext cx="7128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ウイルス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は </a:t>
            </a: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見えない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から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714E9D7-8A02-4650-A35F-D10037CC2C6E}"/>
              </a:ext>
            </a:extLst>
          </p:cNvPr>
          <p:cNvSpPr/>
          <p:nvPr/>
        </p:nvSpPr>
        <p:spPr>
          <a:xfrm>
            <a:off x="2996393" y="3936773"/>
            <a:ext cx="3121720" cy="2776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３密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飲食店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カラオケ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イベント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以外に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無数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の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機会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が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107F19-01CE-4BD4-8F8A-E370996C5ECB}"/>
              </a:ext>
            </a:extLst>
          </p:cNvPr>
          <p:cNvSpPr txBox="1"/>
          <p:nvPr/>
        </p:nvSpPr>
        <p:spPr>
          <a:xfrm>
            <a:off x="3533864" y="2414157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どこ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で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F1D13DB-4352-46E5-A65F-F5C5ADBA46DE}"/>
              </a:ext>
            </a:extLst>
          </p:cNvPr>
          <p:cNvSpPr/>
          <p:nvPr/>
        </p:nvSpPr>
        <p:spPr>
          <a:xfrm>
            <a:off x="-102469" y="3936773"/>
            <a:ext cx="3354056" cy="2776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マスクなし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会食者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若者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路上飲酒者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以外に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無数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の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人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が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905064C-DFD4-464B-9081-BDE40D7F6FF0}"/>
              </a:ext>
            </a:extLst>
          </p:cNvPr>
          <p:cNvSpPr txBox="1"/>
          <p:nvPr/>
        </p:nvSpPr>
        <p:spPr>
          <a:xfrm>
            <a:off x="475128" y="2414157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だれ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が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AD8B67F-2B83-4F06-B867-D326C4BA81CB}"/>
              </a:ext>
            </a:extLst>
          </p:cNvPr>
          <p:cNvSpPr txBox="1"/>
          <p:nvPr/>
        </p:nvSpPr>
        <p:spPr>
          <a:xfrm>
            <a:off x="-174620" y="93709"/>
            <a:ext cx="10636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感染機会･感染者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や</a:t>
            </a: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結果･原因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の考え方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FEDAD2-AADE-43CB-A6FF-0ACDB7D15F4C}"/>
              </a:ext>
            </a:extLst>
          </p:cNvPr>
          <p:cNvSpPr txBox="1"/>
          <p:nvPr/>
        </p:nvSpPr>
        <p:spPr>
          <a:xfrm>
            <a:off x="6168954" y="2417650"/>
            <a:ext cx="4134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どうなった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？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C1026C8-47DB-44B8-988A-DACE71DB60C1}"/>
              </a:ext>
            </a:extLst>
          </p:cNvPr>
          <p:cNvSpPr/>
          <p:nvPr/>
        </p:nvSpPr>
        <p:spPr>
          <a:xfrm>
            <a:off x="6149306" y="3936773"/>
            <a:ext cx="4137694" cy="2776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クラスター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過去最高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変異ウイルス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後遺症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以外に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無数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の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結果･原因</a:t>
            </a:r>
            <a:r>
              <a:rPr kumimoji="1" lang="ja-JP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が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C3527D-9184-4C3C-B503-6A27550D5B7F}"/>
              </a:ext>
            </a:extLst>
          </p:cNvPr>
          <p:cNvSpPr txBox="1"/>
          <p:nvPr/>
        </p:nvSpPr>
        <p:spPr>
          <a:xfrm>
            <a:off x="209086" y="3773584"/>
            <a:ext cx="9868829" cy="2123658"/>
          </a:xfrm>
          <a:prstGeom prst="rect">
            <a:avLst/>
          </a:prstGeom>
          <a:solidFill>
            <a:srgbClr val="FFCCFF">
              <a:alpha val="8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わかりやすいようで</a:t>
            </a:r>
            <a:endParaRPr kumimoji="1" lang="en-US" altLang="ja-JP" sz="6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かえって誤解、思考停止</a:t>
            </a:r>
            <a:endParaRPr kumimoji="1" lang="en-US" altLang="ja-JP" sz="6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5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AAED37-F78A-42F9-A890-9E038622682B}"/>
              </a:ext>
            </a:extLst>
          </p:cNvPr>
          <p:cNvSpPr txBox="1"/>
          <p:nvPr/>
        </p:nvSpPr>
        <p:spPr>
          <a:xfrm>
            <a:off x="1242432" y="966787"/>
            <a:ext cx="7802136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entury"/>
                <a:ea typeface="HG創英角ﾎﾟｯﾌﾟ体"/>
                <a:cs typeface="Times New Roman"/>
              </a:rPr>
              <a:t>わかりやすい、考えない</a:t>
            </a:r>
            <a:endParaRPr kumimoji="1" lang="en-US" altLang="ja-JP" sz="54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entury"/>
                <a:ea typeface="HG創英角ﾎﾟｯﾌﾟ体"/>
                <a:cs typeface="Times New Roman"/>
              </a:rPr>
              <a:t>↓</a:t>
            </a:r>
            <a:endParaRPr kumimoji="1" lang="en-US" altLang="ja-JP" sz="54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entury"/>
                <a:ea typeface="HG創英角ﾎﾟｯﾌﾟ体"/>
                <a:cs typeface="Times New Roman"/>
              </a:rPr>
              <a:t>空気、雰囲気に流される</a:t>
            </a:r>
            <a:endParaRPr kumimoji="1" lang="en-US" altLang="ja-JP" sz="54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entury"/>
                <a:ea typeface="HG創英角ﾎﾟｯﾌﾟ体"/>
                <a:cs typeface="Times New Roman"/>
              </a:rPr>
              <a:t>↓</a:t>
            </a:r>
            <a:endParaRPr kumimoji="1" lang="en-US" altLang="ja-JP" sz="54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entury"/>
                <a:ea typeface="HG創英角ﾎﾟｯﾌﾟ体"/>
                <a:cs typeface="Times New Roman"/>
              </a:rPr>
              <a:t>偏見、誤解、排除を増長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F841CF-8A59-46AE-8046-0C5DA3ECE94E}"/>
              </a:ext>
            </a:extLst>
          </p:cNvPr>
          <p:cNvSpPr txBox="1"/>
          <p:nvPr/>
        </p:nvSpPr>
        <p:spPr>
          <a:xfrm>
            <a:off x="1101111" y="6396335"/>
            <a:ext cx="8154797" cy="461665"/>
          </a:xfrm>
          <a:prstGeom prst="rect">
            <a:avLst/>
          </a:prstGeom>
          <a:solidFill>
            <a:sysClr val="window" lastClr="FFFFFF">
              <a:lumMod val="85000"/>
              <a:alpha val="42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偏見、誤解、排除が生まれている原因は一人ひとりにあります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2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000">
        <p:fade/>
      </p:transition>
    </mc:Choice>
    <mc:Fallback xmlns="">
      <p:transition spd="med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39160"/>
            <a:ext cx="10287000" cy="367340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en-US" sz="8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ウイルスに</a:t>
            </a:r>
            <a:br>
              <a:rPr lang="en-US" altLang="ja-JP" sz="8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8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なぜ、動き方が</a:t>
            </a:r>
            <a:br>
              <a:rPr lang="en-US" altLang="ja-JP" sz="8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8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いろいろ？</a:t>
            </a:r>
            <a:endParaRPr lang="ja-JP" altLang="ja-JP" sz="66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5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楕円 17">
            <a:extLst>
              <a:ext uri="{FF2B5EF4-FFF2-40B4-BE49-F238E27FC236}">
                <a16:creationId xmlns:a16="http://schemas.microsoft.com/office/drawing/2014/main" id="{F75B7F5C-60D2-4796-A784-9793131A0652}"/>
              </a:ext>
            </a:extLst>
          </p:cNvPr>
          <p:cNvSpPr/>
          <p:nvPr/>
        </p:nvSpPr>
        <p:spPr bwMode="auto">
          <a:xfrm>
            <a:off x="422815" y="1697794"/>
            <a:ext cx="2880000" cy="28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1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1675142-D274-489E-BD0F-3EF5948C27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902" y="2768956"/>
            <a:ext cx="733826" cy="73767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10CA87-4A1D-4B50-A6ED-CA56E46134D0}"/>
              </a:ext>
            </a:extLst>
          </p:cNvPr>
          <p:cNvSpPr txBox="1"/>
          <p:nvPr/>
        </p:nvSpPr>
        <p:spPr>
          <a:xfrm>
            <a:off x="4814015" y="1115817"/>
            <a:ext cx="1686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結核菌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0.3×2μm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CCEC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ADF16EE-D915-4DFF-90C0-95ACBDB43D89}"/>
              </a:ext>
            </a:extLst>
          </p:cNvPr>
          <p:cNvSpPr txBox="1"/>
          <p:nvPr/>
        </p:nvSpPr>
        <p:spPr>
          <a:xfrm>
            <a:off x="4565550" y="2671402"/>
            <a:ext cx="2183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麻疹ウイルス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0.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１～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0.25μm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CCEC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DD5D0E-B3CA-4D17-B0D4-04F21B70685A}"/>
              </a:ext>
            </a:extLst>
          </p:cNvPr>
          <p:cNvSpPr txBox="1"/>
          <p:nvPr/>
        </p:nvSpPr>
        <p:spPr>
          <a:xfrm>
            <a:off x="4465362" y="4447687"/>
            <a:ext cx="2383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水痘ウイルス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0.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１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5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0.20μm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CCEC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48BD726-80B4-4443-9F82-4EC8617B92F7}"/>
              </a:ext>
            </a:extLst>
          </p:cNvPr>
          <p:cNvSpPr txBox="1"/>
          <p:nvPr/>
        </p:nvSpPr>
        <p:spPr>
          <a:xfrm>
            <a:off x="1002204" y="-2606"/>
            <a:ext cx="9627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空気中を漂い続ける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細菌</a:t>
            </a:r>
            <a:r>
              <a:rPr lang="ja-JP" altLang="en-US" sz="4400" dirty="0">
                <a:solidFill>
                  <a:schemeClr val="bg2"/>
                </a:solidFill>
                <a:latin typeface="+mj-ea"/>
                <a:ea typeface="+mj-ea"/>
              </a:rPr>
              <a:t>や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ウイルス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srgbClr val="66FF33"/>
                </a:solidFill>
                <a:latin typeface="+mj-ea"/>
                <a:ea typeface="+mj-ea"/>
              </a:rPr>
              <a:t>　　　　　　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くうきちゅう　　　　　　ただよ　　　　 つづ　　　　　　　　　 さいきん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pic>
        <p:nvPicPr>
          <p:cNvPr id="3" name="図 2" descr="写真, 暗い, 探す, 座る が含まれている画像&#10;&#10;自動的に生成された説明">
            <a:extLst>
              <a:ext uri="{FF2B5EF4-FFF2-40B4-BE49-F238E27FC236}">
                <a16:creationId xmlns:a16="http://schemas.microsoft.com/office/drawing/2014/main" id="{AB91F38C-E51B-46DD-9273-4A2DBC6E7F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895" y="4226988"/>
            <a:ext cx="1130056" cy="1109756"/>
          </a:xfrm>
          <a:prstGeom prst="rect">
            <a:avLst/>
          </a:prstGeom>
        </p:spPr>
      </p:pic>
      <p:pic>
        <p:nvPicPr>
          <p:cNvPr id="8" name="図 7" descr="写真, 座る, ケーキ, ドーナツ が含まれている画像&#10;&#10;自動的に生成された説明">
            <a:extLst>
              <a:ext uri="{FF2B5EF4-FFF2-40B4-BE49-F238E27FC236}">
                <a16:creationId xmlns:a16="http://schemas.microsoft.com/office/drawing/2014/main" id="{E3EE6894-C89D-455A-8786-FC35A0B768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358" y="2679880"/>
            <a:ext cx="823183" cy="878481"/>
          </a:xfrm>
          <a:prstGeom prst="rect">
            <a:avLst/>
          </a:prstGeom>
        </p:spPr>
      </p:pic>
      <p:pic>
        <p:nvPicPr>
          <p:cNvPr id="16" name="図 15" descr="花と文字の加工写真&#10;&#10;低い精度で自動的に生成された説明">
            <a:extLst>
              <a:ext uri="{FF2B5EF4-FFF2-40B4-BE49-F238E27FC236}">
                <a16:creationId xmlns:a16="http://schemas.microsoft.com/office/drawing/2014/main" id="{A7424AC4-A71C-4186-927D-F214C3D738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4775">
            <a:off x="7263333" y="399226"/>
            <a:ext cx="2425234" cy="2095487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51777AF-EE05-44C0-9E71-85F4F7972D74}"/>
              </a:ext>
            </a:extLst>
          </p:cNvPr>
          <p:cNvSpPr txBox="1"/>
          <p:nvPr/>
        </p:nvSpPr>
        <p:spPr>
          <a:xfrm>
            <a:off x="3389891" y="3921802"/>
            <a:ext cx="142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大きさは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ほぼ同じ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CEC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68039B25-1613-4110-BE76-18DFFE668088}"/>
              </a:ext>
            </a:extLst>
          </p:cNvPr>
          <p:cNvCxnSpPr>
            <a:cxnSpLocks/>
          </p:cNvCxnSpPr>
          <p:nvPr/>
        </p:nvCxnSpPr>
        <p:spPr bwMode="auto">
          <a:xfrm flipV="1">
            <a:off x="2839791" y="3435365"/>
            <a:ext cx="1725759" cy="12075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89375DD-582C-4713-9C4D-A3ED891F71A3}"/>
              </a:ext>
            </a:extLst>
          </p:cNvPr>
          <p:cNvSpPr txBox="1"/>
          <p:nvPr/>
        </p:nvSpPr>
        <p:spPr>
          <a:xfrm>
            <a:off x="422815" y="4712304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新型コロナウイルス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0.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１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μm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CCEC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F4FCA0-CA1F-4C17-8527-3C47E25DCC72}"/>
              </a:ext>
            </a:extLst>
          </p:cNvPr>
          <p:cNvSpPr txBox="1"/>
          <p:nvPr/>
        </p:nvSpPr>
        <p:spPr>
          <a:xfrm>
            <a:off x="607642" y="5742183"/>
            <a:ext cx="9071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新型コロナウイルス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は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水分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に囲まれた状態で存在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C27D198-EC72-4765-B89E-27E05031DAB1}"/>
              </a:ext>
            </a:extLst>
          </p:cNvPr>
          <p:cNvSpPr txBox="1"/>
          <p:nvPr/>
        </p:nvSpPr>
        <p:spPr>
          <a:xfrm>
            <a:off x="2263281" y="6396335"/>
            <a:ext cx="5830443" cy="461665"/>
          </a:xfrm>
          <a:prstGeom prst="rect">
            <a:avLst/>
          </a:prstGeom>
          <a:solidFill>
            <a:sysClr val="window" lastClr="FFFFFF">
              <a:lumMod val="85000"/>
              <a:alpha val="42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だから</a:t>
            </a:r>
            <a:r>
              <a:rPr lang="ja-JP" altLang="en-US" sz="2400" dirty="0">
                <a:solidFill>
                  <a:srgbClr val="66FF33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空気（飛沫核）感染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ではないのです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3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000">
        <p:fade/>
      </p:transition>
    </mc:Choice>
    <mc:Fallback xmlns="">
      <p:transition spd="med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10" grpId="0"/>
      <p:bldP spid="12" grpId="0"/>
      <p:bldP spid="28" grpId="0"/>
      <p:bldP spid="33" grpId="0"/>
      <p:bldP spid="23" grpId="0"/>
      <p:bldP spid="17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705278-0EE3-4B4F-B0E8-CC1CD4A9DC75}"/>
              </a:ext>
            </a:extLst>
          </p:cNvPr>
          <p:cNvSpPr txBox="1"/>
          <p:nvPr/>
        </p:nvSpPr>
        <p:spPr>
          <a:xfrm>
            <a:off x="3073592" y="6396335"/>
            <a:ext cx="4209807" cy="461665"/>
          </a:xfrm>
          <a:prstGeom prst="rect">
            <a:avLst/>
          </a:prstGeom>
          <a:solidFill>
            <a:sysClr val="window" lastClr="FFFFFF">
              <a:lumMod val="85000"/>
              <a:alpha val="42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ウイルスに着目していますか？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7D7990-E729-420F-8709-3A04A78639DA}"/>
              </a:ext>
            </a:extLst>
          </p:cNvPr>
          <p:cNvSpPr txBox="1"/>
          <p:nvPr/>
        </p:nvSpPr>
        <p:spPr>
          <a:xfrm>
            <a:off x="-84640" y="359225"/>
            <a:ext cx="10289996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感染予防の基本</a:t>
            </a:r>
            <a:br>
              <a:rPr kumimoji="1" lang="en-US" altLang="ja-JP" sz="8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/>
                <a:ea typeface="HG創英角ﾎﾟｯﾌﾟ体"/>
                <a:cs typeface="Times New Roman"/>
              </a:rPr>
            </a:br>
            <a:endParaRPr kumimoji="1" lang="en-US" altLang="ja-JP" sz="6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感染機会･感染者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や</a:t>
            </a: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結果･原因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ではなく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br>
              <a:rPr kumimoji="1" lang="en-US" altLang="ja-JP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/>
                <a:ea typeface="HG創英角ﾎﾟｯﾌﾟ体"/>
                <a:cs typeface="Times New Roman"/>
              </a:rPr>
            </a:b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病原体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に着目した</a:t>
            </a: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感染経路対策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を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4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000">
        <p:fade/>
      </p:transition>
    </mc:Choice>
    <mc:Fallback xmlns="">
      <p:transition spd="med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楕円 18">
            <a:extLst>
              <a:ext uri="{FF2B5EF4-FFF2-40B4-BE49-F238E27FC236}">
                <a16:creationId xmlns:a16="http://schemas.microsoft.com/office/drawing/2014/main" id="{025B3F54-460A-435B-83EA-F257613E1D2F}"/>
              </a:ext>
            </a:extLst>
          </p:cNvPr>
          <p:cNvSpPr/>
          <p:nvPr/>
        </p:nvSpPr>
        <p:spPr bwMode="auto">
          <a:xfrm>
            <a:off x="5690283" y="1697794"/>
            <a:ext cx="2880000" cy="28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1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3D25E52A-EE3C-434D-9513-F7F6E66E0BB0}"/>
              </a:ext>
            </a:extLst>
          </p:cNvPr>
          <p:cNvSpPr/>
          <p:nvPr/>
        </p:nvSpPr>
        <p:spPr bwMode="auto">
          <a:xfrm>
            <a:off x="422815" y="1697794"/>
            <a:ext cx="2880000" cy="28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1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4FF9AA4-73A2-40DF-B127-7D4889CD1B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902" y="2768956"/>
            <a:ext cx="733826" cy="737677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0A7ADA88-80FA-45CE-9BBB-5609DF03F7C9}"/>
              </a:ext>
            </a:extLst>
          </p:cNvPr>
          <p:cNvSpPr txBox="1">
            <a:spLocks/>
          </p:cNvSpPr>
          <p:nvPr/>
        </p:nvSpPr>
        <p:spPr bwMode="auto">
          <a:xfrm>
            <a:off x="0" y="-2281"/>
            <a:ext cx="10287000" cy="86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kern="0" dirty="0">
                <a:solidFill>
                  <a:srgbClr val="010000"/>
                </a:solidFill>
                <a:effectLst/>
                <a:latin typeface="Arial Narrow"/>
                <a:ea typeface="ＭＳ Ｐゴシック"/>
              </a:rPr>
              <a:t>周りの</a:t>
            </a:r>
            <a: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j-cs"/>
              </a:rPr>
              <a:t>水分量</a:t>
            </a:r>
            <a:r>
              <a:rPr kumimoji="1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の</a:t>
            </a: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違いで</a:t>
            </a:r>
            <a: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CECFF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j-cs"/>
              </a:rPr>
              <a:t>飛沫</a:t>
            </a: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の動きが変わる</a:t>
            </a:r>
            <a:endParaRPr kumimoji="1" lang="ja-JP" altLang="en-US" sz="4000" b="0" i="0" u="none" strike="noStrike" kern="0" cap="none" spc="0" normalizeH="0" baseline="0" noProof="0" dirty="0">
              <a:ln>
                <a:noFill/>
              </a:ln>
              <a:solidFill>
                <a:srgbClr val="CCECF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j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EF0B5AB-335A-437A-9D63-7228A23C28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370" y="2768956"/>
            <a:ext cx="733826" cy="737677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AD6B01B-3AE0-47EC-8F22-4E4A18A94483}"/>
              </a:ext>
            </a:extLst>
          </p:cNvPr>
          <p:cNvCxnSpPr>
            <a:cxnSpLocks/>
          </p:cNvCxnSpPr>
          <p:nvPr/>
        </p:nvCxnSpPr>
        <p:spPr bwMode="auto">
          <a:xfrm>
            <a:off x="1086928" y="4577794"/>
            <a:ext cx="698739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EB15F372-2F34-41AE-B744-345EC42F838B}"/>
              </a:ext>
            </a:extLst>
          </p:cNvPr>
          <p:cNvSpPr/>
          <p:nvPr/>
        </p:nvSpPr>
        <p:spPr bwMode="auto">
          <a:xfrm>
            <a:off x="4153949" y="4577794"/>
            <a:ext cx="750498" cy="1213702"/>
          </a:xfrm>
          <a:prstGeom prst="triangle">
            <a:avLst/>
          </a:prstGeom>
          <a:solidFill>
            <a:schemeClr val="bg2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F50139C-5B18-4B24-8218-905FEB460CCE}"/>
              </a:ext>
            </a:extLst>
          </p:cNvPr>
          <p:cNvSpPr txBox="1"/>
          <p:nvPr/>
        </p:nvSpPr>
        <p:spPr>
          <a:xfrm>
            <a:off x="607642" y="5742183"/>
            <a:ext cx="9071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新型コロナウイルス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は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水分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に囲まれた状態で存在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621EB3E-0F35-4DBE-A598-BA84C2F23DF8}"/>
              </a:ext>
            </a:extLst>
          </p:cNvPr>
          <p:cNvSpPr txBox="1"/>
          <p:nvPr/>
        </p:nvSpPr>
        <p:spPr>
          <a:xfrm>
            <a:off x="2866813" y="6396335"/>
            <a:ext cx="4623382" cy="461665"/>
          </a:xfrm>
          <a:prstGeom prst="rect">
            <a:avLst/>
          </a:prstGeom>
          <a:solidFill>
            <a:sysClr val="window" lastClr="FFFFFF">
              <a:lumMod val="85000"/>
              <a:alpha val="42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大きい、重いものは早く落下します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0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00">
        <p:fade/>
      </p:transition>
    </mc:Choice>
    <mc:Fallback xmlns="">
      <p:transition spd="med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6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45000" y="1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0" grpId="0"/>
      <p:bldP spid="13" grpId="0" uiExpan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03530"/>
            <a:ext cx="10287000" cy="367340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en-US" sz="9600" kern="120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エアロゾル</a:t>
            </a:r>
            <a:br>
              <a:rPr lang="en-US" altLang="ja-JP" sz="9600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5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と</a:t>
            </a:r>
            <a:br>
              <a:rPr lang="en-US" altLang="ja-JP" sz="5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9600" kern="100" dirty="0">
                <a:solidFill>
                  <a:srgbClr val="CCEC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飛沫</a:t>
            </a:r>
            <a:endParaRPr lang="ja-JP" altLang="ja-JP" sz="9600" kern="1200" dirty="0">
              <a:solidFill>
                <a:srgbClr val="CC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984CD7B-890D-4C05-9A73-0F70E934A98D}"/>
              </a:ext>
            </a:extLst>
          </p:cNvPr>
          <p:cNvSpPr/>
          <p:nvPr/>
        </p:nvSpPr>
        <p:spPr bwMode="auto">
          <a:xfrm>
            <a:off x="7219802" y="3754051"/>
            <a:ext cx="2880000" cy="28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1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6365C10-E24B-4EC0-BB73-3044AE38F056}"/>
              </a:ext>
            </a:extLst>
          </p:cNvPr>
          <p:cNvSpPr/>
          <p:nvPr/>
        </p:nvSpPr>
        <p:spPr bwMode="auto">
          <a:xfrm>
            <a:off x="8685310" y="1477438"/>
            <a:ext cx="252000" cy="25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1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3D8B511-BF92-479E-840B-95673863CE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092" y="1569959"/>
            <a:ext cx="70374" cy="707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61B74BE-674C-40B9-AD03-54FA1F1BAA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250" y="4169231"/>
            <a:ext cx="70374" cy="707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9084D15-414B-41C3-8698-34E6FECBD3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061" y="4545575"/>
            <a:ext cx="70374" cy="7074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D8EC4D6-CFCD-4847-80E4-5577AE2A23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564" y="3970364"/>
            <a:ext cx="70374" cy="7074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0DF5660-F694-4EF2-A567-9E140A6FB1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428" y="4482304"/>
            <a:ext cx="70374" cy="7074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E9D7D8A-376B-446B-B73E-F9B5597541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7676" y="4958364"/>
            <a:ext cx="70374" cy="7074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63DE234-1494-4A10-92D2-4AB182C4A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414" y="4288355"/>
            <a:ext cx="70374" cy="7074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2CA6A44-2DF5-447B-9071-C3B0188404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795" y="4878063"/>
            <a:ext cx="70374" cy="707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17B5BCA-2499-4E3F-884E-8B75DA5B1F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4461" y="5459975"/>
            <a:ext cx="70374" cy="707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F49A276-4634-4E21-88C4-05ABC6EFC4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666" y="5279887"/>
            <a:ext cx="70374" cy="7074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459293B-D066-4914-BADA-8B103122BA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261" y="5764775"/>
            <a:ext cx="70374" cy="7074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9DBFD3F-BD4B-43DB-B2FC-507515F804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795" y="4697975"/>
            <a:ext cx="70374" cy="7074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EBE74F7-9C59-489E-A917-06875CA182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982" y="5361957"/>
            <a:ext cx="70374" cy="7074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661963C-AFFA-4482-96A8-39C453A96C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595" y="5002775"/>
            <a:ext cx="70374" cy="7074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1402910-BC87-4B75-BE35-C6992CFBDE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37" y="5762619"/>
            <a:ext cx="70374" cy="7074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9DD336C-6DBB-4AE6-907C-91A927FAAD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395" y="5307575"/>
            <a:ext cx="70374" cy="7074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74D1817-71C6-4A48-B5FF-9317F47469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767" y="6041887"/>
            <a:ext cx="70374" cy="7074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54F0E5C-AF75-46C0-A2D8-906E7961DA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936" y="5255261"/>
            <a:ext cx="70374" cy="7074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9358F74-4A02-403B-B6A1-8AD78C7ADA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595" y="5764775"/>
            <a:ext cx="70374" cy="7074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DF4B724-8153-4DB9-AAFD-BFCFA775A2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064" y="4516748"/>
            <a:ext cx="70374" cy="7074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7E1CBC2-B94B-43D6-A21D-DEB45E5F39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8438" y="6057467"/>
            <a:ext cx="70374" cy="7074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AAAE6F5-62FC-468E-B3FD-1076B3482E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595" y="6266692"/>
            <a:ext cx="70374" cy="7074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1865BA1-F634-4455-8595-D30C7BC847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666" y="4842691"/>
            <a:ext cx="70374" cy="7074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23F156E-0666-4D6C-9132-5BD09719A7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323" y="4695247"/>
            <a:ext cx="70374" cy="7074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B126602-5223-445A-AC5B-46BE9402A4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622" y="5676968"/>
            <a:ext cx="70374" cy="70743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8E1D219D-D2A5-43D3-9D07-CF83CDB7FF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455" y="4771948"/>
            <a:ext cx="70374" cy="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7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男性の顔の白黒写真&#10;&#10;自動的に生成された説明">
            <a:extLst>
              <a:ext uri="{FF2B5EF4-FFF2-40B4-BE49-F238E27FC236}">
                <a16:creationId xmlns:a16="http://schemas.microsoft.com/office/drawing/2014/main" id="{7D381C7A-4FFB-476B-857F-007551F77A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771" y="1510020"/>
            <a:ext cx="7200594" cy="534797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13F945B-5CCC-4549-AF19-F3709DBB6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219" y="144098"/>
            <a:ext cx="8228562" cy="1143000"/>
          </a:xfrm>
        </p:spPr>
        <p:txBody>
          <a:bodyPr/>
          <a:lstStyle/>
          <a:p>
            <a:r>
              <a:rPr lang="ja-JP" altLang="en-US" sz="5400" dirty="0">
                <a:solidFill>
                  <a:srgbClr val="CC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エアロゾル</a:t>
            </a:r>
            <a:r>
              <a:rPr lang="ja-JP" altLang="en-US" sz="3600" dirty="0">
                <a:solidFill>
                  <a:schemeClr val="tx1"/>
                </a:solidFill>
              </a:rPr>
              <a:t>は</a:t>
            </a:r>
            <a:r>
              <a:rPr lang="ja-JP" altLang="en-US" sz="3600" dirty="0"/>
              <a:t>温かく湿った空気中</a:t>
            </a:r>
            <a:r>
              <a:rPr lang="ja-JP" altLang="en-US" sz="3600" dirty="0">
                <a:solidFill>
                  <a:schemeClr val="tx1"/>
                </a:solidFill>
              </a:rPr>
              <a:t>に</a:t>
            </a:r>
            <a:br>
              <a:rPr lang="en-US" altLang="ja-JP" sz="3600" dirty="0">
                <a:solidFill>
                  <a:schemeClr val="tx1"/>
                </a:solidFill>
              </a:rPr>
            </a:br>
            <a:r>
              <a:rPr lang="ja-JP" altLang="en-US" sz="3600" dirty="0">
                <a:solidFill>
                  <a:schemeClr val="tx1"/>
                </a:solidFill>
              </a:rPr>
              <a:t>最大で</a:t>
            </a:r>
            <a:r>
              <a:rPr lang="ja-JP" altLang="en-US" sz="3600" dirty="0"/>
              <a:t>１時間</a:t>
            </a:r>
            <a:r>
              <a:rPr lang="ja-JP" altLang="en-US" sz="3600" dirty="0">
                <a:solidFill>
                  <a:schemeClr val="tx1"/>
                </a:solidFill>
              </a:rPr>
              <a:t>、</a:t>
            </a:r>
            <a:r>
              <a:rPr lang="en-US" altLang="ja-JP" sz="3600" dirty="0">
                <a:solidFill>
                  <a:srgbClr val="FFFF00"/>
                </a:solidFill>
              </a:rPr>
              <a:t>10</a:t>
            </a:r>
            <a:r>
              <a:rPr lang="ja-JP" altLang="en-US" sz="3600" dirty="0"/>
              <a:t>メートルほど</a:t>
            </a:r>
            <a:r>
              <a:rPr lang="ja-JP" altLang="en-US" sz="3600" dirty="0">
                <a:solidFill>
                  <a:schemeClr val="tx1"/>
                </a:solidFill>
              </a:rPr>
              <a:t>留まる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FD14F2E-50B8-462B-8748-5504602DA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928" y="6606949"/>
            <a:ext cx="3184072" cy="251051"/>
          </a:xfrm>
        </p:spPr>
        <p:txBody>
          <a:bodyPr/>
          <a:lstStyle/>
          <a:p>
            <a:r>
              <a:rPr lang="en-US" altLang="ja-JP" sz="1000" dirty="0">
                <a:hlinkClick r:id="rId4"/>
              </a:rPr>
              <a:t>https://natgeo.nikkeibp.co.jp/atcl/news/20/042100252/</a:t>
            </a:r>
            <a:endParaRPr lang="en-US" altLang="ja-JP" sz="1000" dirty="0"/>
          </a:p>
          <a:p>
            <a:endParaRPr lang="ja-JP" altLang="en-US" sz="1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8F6210-AD38-4D66-9F65-4D930BAEE696}"/>
              </a:ext>
            </a:extLst>
          </p:cNvPr>
          <p:cNvSpPr txBox="1"/>
          <p:nvPr/>
        </p:nvSpPr>
        <p:spPr>
          <a:xfrm>
            <a:off x="2001020" y="6376116"/>
            <a:ext cx="5195653" cy="461665"/>
          </a:xfrm>
          <a:prstGeom prst="rect">
            <a:avLst/>
          </a:prstGeom>
          <a:solidFill>
            <a:sysClr val="window" lastClr="FFFFFF">
              <a:lumMod val="85000"/>
              <a:alpha val="42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kern="0" dirty="0">
                <a:effectLst/>
                <a:latin typeface="ＭＳ Ｐゴシック"/>
                <a:ea typeface="ＭＳ Ｐゴシック"/>
              </a:rPr>
              <a:t>小さいから漂い続ける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のが</a:t>
            </a:r>
            <a:r>
              <a:rPr lang="ja-JP" altLang="en-US" sz="2400" kern="100" dirty="0">
                <a:solidFill>
                  <a:srgbClr val="CC99FF"/>
                </a:solidFill>
                <a:latin typeface="Century"/>
                <a:ea typeface="HG創英角ﾎﾟｯﾌﾟ体"/>
                <a:cs typeface="Times New Roman"/>
              </a:rPr>
              <a:t>エアロゾル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0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フェンス, 立つ, 探す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B2DC0779-A763-4084-80F1-DF057B0CF7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99" y="1229703"/>
            <a:ext cx="6586833" cy="520086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13F945B-5CCC-4549-AF19-F3709DBB6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-33729"/>
            <a:ext cx="9815512" cy="1143000"/>
          </a:xfrm>
        </p:spPr>
        <p:txBody>
          <a:bodyPr/>
          <a:lstStyle/>
          <a:p>
            <a:r>
              <a:rPr lang="ja-JP" altLang="en-US" sz="5400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飛沫</a:t>
            </a:r>
            <a:r>
              <a:rPr lang="ja-JP" altLang="en-US" dirty="0"/>
              <a:t>は</a:t>
            </a:r>
            <a:r>
              <a:rPr lang="en-US" altLang="ja-JP" dirty="0"/>
              <a:t>2m</a:t>
            </a:r>
            <a:r>
              <a:rPr lang="ja-JP" altLang="en-US" dirty="0"/>
              <a:t>以内にすぐ落下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FD14F2E-50B8-462B-8748-5504602DA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928" y="6606949"/>
            <a:ext cx="3184072" cy="251051"/>
          </a:xfrm>
        </p:spPr>
        <p:txBody>
          <a:bodyPr/>
          <a:lstStyle/>
          <a:p>
            <a:r>
              <a:rPr lang="en-US" altLang="ja-JP" sz="1000" dirty="0">
                <a:hlinkClick r:id="rId4"/>
              </a:rPr>
              <a:t>https://natgeo.nikkeibp.co.jp/atcl/news/20/042100252/</a:t>
            </a:r>
            <a:endParaRPr lang="en-US" altLang="ja-JP" sz="1000" dirty="0"/>
          </a:p>
          <a:p>
            <a:endParaRPr lang="ja-JP" altLang="en-US" sz="1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318539-8D91-4023-836D-54801DB1EE64}"/>
              </a:ext>
            </a:extLst>
          </p:cNvPr>
          <p:cNvSpPr txBox="1"/>
          <p:nvPr/>
        </p:nvSpPr>
        <p:spPr>
          <a:xfrm>
            <a:off x="2332577" y="6376116"/>
            <a:ext cx="4679486" cy="461665"/>
          </a:xfrm>
          <a:prstGeom prst="rect">
            <a:avLst/>
          </a:prstGeom>
          <a:solidFill>
            <a:sysClr val="window" lastClr="FFFFFF">
              <a:lumMod val="85000"/>
              <a:alpha val="42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メートル以内に落下するのが</a:t>
            </a:r>
            <a:r>
              <a:rPr lang="ja-JP" altLang="en-US" sz="2400" kern="100" dirty="0">
                <a:solidFill>
                  <a:schemeClr val="accent1">
                    <a:lumMod val="75000"/>
                  </a:schemeClr>
                </a:solidFill>
                <a:latin typeface="Century"/>
                <a:ea typeface="HG創英角ﾎﾟｯﾌﾟ体"/>
                <a:cs typeface="Times New Roman"/>
              </a:rPr>
              <a:t>飛沫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52D29C-7CD9-4C32-A7DB-E2FF3CD63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633" y="453399"/>
            <a:ext cx="7889734" cy="662337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片手の手のひらに</a:t>
            </a:r>
            <a:r>
              <a:rPr lang="ja-JP" altLang="en-US" sz="4800" dirty="0">
                <a:solidFill>
                  <a:srgbClr val="C00000"/>
                </a:solidFill>
              </a:rPr>
              <a:t>息</a:t>
            </a:r>
            <a:r>
              <a:rPr lang="ja-JP" altLang="en-US" dirty="0">
                <a:solidFill>
                  <a:schemeClr val="bg1"/>
                </a:solidFill>
              </a:rPr>
              <a:t>を吹きかけると・・・・・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7" name="図 6" descr="ランプ が含まれている画像&#10;&#10;自動的に生成された説明">
            <a:extLst>
              <a:ext uri="{FF2B5EF4-FFF2-40B4-BE49-F238E27FC236}">
                <a16:creationId xmlns:a16="http://schemas.microsoft.com/office/drawing/2014/main" id="{C8973DD9-7F2A-4C3C-9447-685FE1FA7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198" y="1512404"/>
            <a:ext cx="4774603" cy="507936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51A30B-0F63-45EA-9AEF-AE08D2D09B72}"/>
              </a:ext>
            </a:extLst>
          </p:cNvPr>
          <p:cNvSpPr txBox="1"/>
          <p:nvPr/>
        </p:nvSpPr>
        <p:spPr>
          <a:xfrm>
            <a:off x="7282832" y="3728920"/>
            <a:ext cx="26400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エアロゾル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4A34CF-FA08-4761-AD06-A4B0366177EC}"/>
              </a:ext>
            </a:extLst>
          </p:cNvPr>
          <p:cNvSpPr txBox="1"/>
          <p:nvPr/>
        </p:nvSpPr>
        <p:spPr>
          <a:xfrm>
            <a:off x="3015354" y="6404601"/>
            <a:ext cx="4256293" cy="461665"/>
          </a:xfrm>
          <a:prstGeom prst="rect">
            <a:avLst/>
          </a:prstGeom>
          <a:solidFill>
            <a:sysClr val="window" lastClr="FFFFFF">
              <a:lumMod val="85000"/>
              <a:alpha val="42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kern="0" dirty="0">
                <a:solidFill>
                  <a:schemeClr val="bg1"/>
                </a:solidFill>
                <a:effectLst/>
                <a:latin typeface="ＭＳ Ｐゴシック"/>
                <a:ea typeface="ＭＳ Ｐゴシック"/>
              </a:rPr>
              <a:t>湿り気を感じる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のが</a:t>
            </a:r>
            <a:r>
              <a:rPr lang="ja-JP" altLang="en-US" sz="2400" kern="100" dirty="0">
                <a:solidFill>
                  <a:srgbClr val="CC99FF"/>
                </a:solidFill>
                <a:latin typeface="Century"/>
                <a:ea typeface="HG創英角ﾎﾟｯﾌﾟ体"/>
                <a:cs typeface="Times New Roman"/>
              </a:rPr>
              <a:t>エアロゾル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8492135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52D29C-7CD9-4C32-A7DB-E2FF3CD63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633" y="453399"/>
            <a:ext cx="7889734" cy="662337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片手の手のひらに</a:t>
            </a:r>
            <a:r>
              <a:rPr lang="ja-JP" altLang="en-US" sz="4800" dirty="0">
                <a:solidFill>
                  <a:srgbClr val="C00000"/>
                </a:solidFill>
              </a:rPr>
              <a:t>咳</a:t>
            </a:r>
            <a:r>
              <a:rPr lang="ja-JP" altLang="en-US" dirty="0">
                <a:solidFill>
                  <a:schemeClr val="bg1"/>
                </a:solidFill>
              </a:rPr>
              <a:t>を吹きかけると・・・・・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C87C0B8-D22C-446E-A117-38F8BE78F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198" y="1512404"/>
            <a:ext cx="4774603" cy="507936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0A7456-D04D-4FE6-BBE6-1753FB4D8E04}"/>
              </a:ext>
            </a:extLst>
          </p:cNvPr>
          <p:cNvSpPr txBox="1"/>
          <p:nvPr/>
        </p:nvSpPr>
        <p:spPr>
          <a:xfrm>
            <a:off x="7404211" y="3728920"/>
            <a:ext cx="1458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CCEC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飛沫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847B0D-1826-4530-A155-3BEDEACC689D}"/>
              </a:ext>
            </a:extLst>
          </p:cNvPr>
          <p:cNvSpPr txBox="1"/>
          <p:nvPr/>
        </p:nvSpPr>
        <p:spPr>
          <a:xfrm>
            <a:off x="2099237" y="6404601"/>
            <a:ext cx="6088526" cy="461665"/>
          </a:xfrm>
          <a:prstGeom prst="rect">
            <a:avLst/>
          </a:prstGeom>
          <a:solidFill>
            <a:sysClr val="window" lastClr="FFFFFF">
              <a:lumMod val="85000"/>
              <a:alpha val="42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kern="0" dirty="0">
                <a:solidFill>
                  <a:schemeClr val="bg1"/>
                </a:solidFill>
                <a:effectLst/>
                <a:latin typeface="ＭＳ Ｐゴシック"/>
                <a:ea typeface="ＭＳ Ｐゴシック"/>
              </a:rPr>
              <a:t>ベチャっと手のひらに湿り気を感じる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のが</a:t>
            </a:r>
            <a:r>
              <a:rPr lang="ja-JP" altLang="en-US" sz="2400" kern="100" dirty="0">
                <a:solidFill>
                  <a:schemeClr val="accent1">
                    <a:lumMod val="75000"/>
                  </a:schemeClr>
                </a:solidFill>
                <a:latin typeface="Century"/>
                <a:ea typeface="HG創英角ﾎﾟｯﾌﾟ体"/>
                <a:cs typeface="Times New Roman"/>
              </a:rPr>
              <a:t>飛沫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9365988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uiExpan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39160"/>
            <a:ext cx="10287000" cy="367340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ja-JP" altLang="en-US" sz="8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富岳で学ぶ</a:t>
            </a:r>
            <a:br>
              <a:rPr lang="en-US" altLang="ja-JP" sz="88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</a:br>
            <a:br>
              <a:rPr lang="en-US" altLang="ja-JP" sz="88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</a:b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エアロゾル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</a:t>
            </a: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と </a:t>
            </a:r>
            <a:r>
              <a:rPr kumimoji="1" lang="ja-JP" altLang="en-US" sz="9600" b="0" i="0" u="none" strike="noStrike" kern="100" cap="none" spc="0" normalizeH="0" baseline="0" noProof="0" dirty="0">
                <a:ln>
                  <a:noFill/>
                </a:ln>
                <a:solidFill>
                  <a:srgbClr val="CCEC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飛沫</a:t>
            </a:r>
            <a:endParaRPr lang="ja-JP" altLang="ja-JP" sz="6600" kern="100" dirty="0"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145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, 建物 が含まれている画像&#10;&#10;自動的に生成された説明">
            <a:extLst>
              <a:ext uri="{FF2B5EF4-FFF2-40B4-BE49-F238E27FC236}">
                <a16:creationId xmlns:a16="http://schemas.microsoft.com/office/drawing/2014/main" id="{2912345A-722F-4AB9-96D2-C1F1FAAE70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47" y="0"/>
            <a:ext cx="10287000" cy="6858000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86A38E02-C0D8-41BF-8733-18484D1B1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863" y="6574016"/>
            <a:ext cx="4302584" cy="283984"/>
          </a:xfrm>
        </p:spPr>
        <p:txBody>
          <a:bodyPr/>
          <a:lstStyle/>
          <a:p>
            <a:r>
              <a:rPr lang="en-US" altLang="ja-JP" sz="10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https://www3.nhk.or.jp/news/special/coronavirus/special-program_0617/</a:t>
            </a:r>
            <a:endParaRPr lang="en-US" altLang="ja-JP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7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屋内, モニター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A360795-9FE1-4BF8-9DB9-67C0A21043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11" name="図 10" descr="屋内, モニター, 男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BBF2198E-D09C-4975-B5DA-BC3E3B2F19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5" name="図 4" descr="屋内, テーブル, モニター, 小さい が含まれている画像&#10;&#10;自動的に生成された説明">
            <a:extLst>
              <a:ext uri="{FF2B5EF4-FFF2-40B4-BE49-F238E27FC236}">
                <a16:creationId xmlns:a16="http://schemas.microsoft.com/office/drawing/2014/main" id="{3F91069B-E8C9-47B7-9DE2-328474118F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13" name="図 12" descr="屋内, テーブル, 座る, モニター が含まれている画像&#10;&#10;自動的に生成された説明">
            <a:extLst>
              <a:ext uri="{FF2B5EF4-FFF2-40B4-BE49-F238E27FC236}">
                <a16:creationId xmlns:a16="http://schemas.microsoft.com/office/drawing/2014/main" id="{3C91E62D-02EA-43A9-BA92-0273A30A69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15" name="図 14" descr="屋内, テーブル, 座る, モニター が含まれている画像&#10;&#10;自動的に生成された説明">
            <a:extLst>
              <a:ext uri="{FF2B5EF4-FFF2-40B4-BE49-F238E27FC236}">
                <a16:creationId xmlns:a16="http://schemas.microsoft.com/office/drawing/2014/main" id="{B78CB3F2-EF19-478F-B69E-BD995267253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7" name="図 6" descr="屋内, テーブル, モニター, 座る が含まれている画像&#10;&#10;自動的に生成された説明">
            <a:extLst>
              <a:ext uri="{FF2B5EF4-FFF2-40B4-BE49-F238E27FC236}">
                <a16:creationId xmlns:a16="http://schemas.microsoft.com/office/drawing/2014/main" id="{05528610-E4E3-49E9-B119-8D4AC8E0D07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17" name="図 16" descr="屋内, テーブル, モニター, 小さい が含まれている画像&#10;&#10;自動的に生成された説明">
            <a:extLst>
              <a:ext uri="{FF2B5EF4-FFF2-40B4-BE49-F238E27FC236}">
                <a16:creationId xmlns:a16="http://schemas.microsoft.com/office/drawing/2014/main" id="{9E89E9E2-A39A-43A0-8B2D-13C01931256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19" name="図 18" descr="屋内, 建物, モニター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809667E-5411-4FF0-A82C-AFC75BCAA5E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25" name="図 24" descr="屋内, 建物, テーブル, 男 が含まれている画像&#10;&#10;自動的に生成された説明">
            <a:extLst>
              <a:ext uri="{FF2B5EF4-FFF2-40B4-BE49-F238E27FC236}">
                <a16:creationId xmlns:a16="http://schemas.microsoft.com/office/drawing/2014/main" id="{0C406369-D49E-4B6B-85F1-1A22068DDF6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22" name="図 21" descr="屋内, 男, 画面, テレビ が含まれている画像&#10;&#10;自動的に生成された説明">
            <a:extLst>
              <a:ext uri="{FF2B5EF4-FFF2-40B4-BE49-F238E27FC236}">
                <a16:creationId xmlns:a16="http://schemas.microsoft.com/office/drawing/2014/main" id="{A6EB6C3E-6ADB-4AEB-A19C-CD73E6ECEEB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6" name="楕円 35">
            <a:extLst>
              <a:ext uri="{FF2B5EF4-FFF2-40B4-BE49-F238E27FC236}">
                <a16:creationId xmlns:a16="http://schemas.microsoft.com/office/drawing/2014/main" id="{7785FE96-91D0-4E60-9AFA-CE4A48770BDC}"/>
              </a:ext>
            </a:extLst>
          </p:cNvPr>
          <p:cNvSpPr/>
          <p:nvPr/>
        </p:nvSpPr>
        <p:spPr bwMode="auto">
          <a:xfrm>
            <a:off x="6683829" y="3053443"/>
            <a:ext cx="751114" cy="751114"/>
          </a:xfrm>
          <a:prstGeom prst="ellipse">
            <a:avLst/>
          </a:prstGeom>
          <a:noFill/>
          <a:ln w="57150" cap="flat" cmpd="sng" algn="ctr">
            <a:solidFill>
              <a:srgbClr val="A321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211A3787-7FD1-453C-8B19-A2575C7C0DF4}"/>
              </a:ext>
            </a:extLst>
          </p:cNvPr>
          <p:cNvSpPr/>
          <p:nvPr/>
        </p:nvSpPr>
        <p:spPr bwMode="auto">
          <a:xfrm>
            <a:off x="6666245" y="3761960"/>
            <a:ext cx="751114" cy="75111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65E147D0-74DF-4F53-9F6E-FB4172AA36D5}"/>
              </a:ext>
            </a:extLst>
          </p:cNvPr>
          <p:cNvSpPr/>
          <p:nvPr/>
        </p:nvSpPr>
        <p:spPr bwMode="auto">
          <a:xfrm>
            <a:off x="1050139" y="3716085"/>
            <a:ext cx="5505240" cy="1090125"/>
          </a:xfrm>
          <a:prstGeom prst="ellips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E8697AAD-311E-4519-BE06-A2A5B010B63A}"/>
              </a:ext>
            </a:extLst>
          </p:cNvPr>
          <p:cNvSpPr/>
          <p:nvPr/>
        </p:nvSpPr>
        <p:spPr bwMode="auto">
          <a:xfrm>
            <a:off x="6514553" y="4262359"/>
            <a:ext cx="751114" cy="75111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F8C789F9-D134-49E7-ABD7-B74E7105EF10}"/>
              </a:ext>
            </a:extLst>
          </p:cNvPr>
          <p:cNvSpPr/>
          <p:nvPr/>
        </p:nvSpPr>
        <p:spPr bwMode="auto">
          <a:xfrm>
            <a:off x="480041" y="1225684"/>
            <a:ext cx="2110759" cy="2110759"/>
          </a:xfrm>
          <a:prstGeom prst="ellipse">
            <a:avLst/>
          </a:prstGeom>
          <a:noFill/>
          <a:ln w="57150" cap="flat" cmpd="sng" algn="ctr">
            <a:solidFill>
              <a:srgbClr val="2793F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38C4A8A5-85B0-4FA7-8198-F1A5BE16EF21}"/>
              </a:ext>
            </a:extLst>
          </p:cNvPr>
          <p:cNvSpPr/>
          <p:nvPr/>
        </p:nvSpPr>
        <p:spPr bwMode="auto">
          <a:xfrm rot="683787">
            <a:off x="653134" y="4663171"/>
            <a:ext cx="2519781" cy="1252470"/>
          </a:xfrm>
          <a:prstGeom prst="ellipse">
            <a:avLst/>
          </a:prstGeom>
          <a:noFill/>
          <a:ln w="57150" cap="flat" cmpd="sng" algn="ctr">
            <a:solidFill>
              <a:srgbClr val="80F4D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6631EF-D457-4618-92AA-2ADBEF884A58}"/>
              </a:ext>
            </a:extLst>
          </p:cNvPr>
          <p:cNvSpPr txBox="1"/>
          <p:nvPr/>
        </p:nvSpPr>
        <p:spPr>
          <a:xfrm>
            <a:off x="6695342" y="6457890"/>
            <a:ext cx="3591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  <a:hlinkClick r:id="rId13"/>
              </a:rPr>
              <a:t>https://www3.nhk.or.jp/news/special/coronavirus/special-program_0617/movie/program_0617_01.html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33" name="図 32" descr="屋内, 男, 画面, テレビ が含まれている画像&#10;&#10;自動的に生成された説明">
            <a:extLst>
              <a:ext uri="{FF2B5EF4-FFF2-40B4-BE49-F238E27FC236}">
                <a16:creationId xmlns:a16="http://schemas.microsoft.com/office/drawing/2014/main" id="{BD4A5F73-E910-4A4D-B63E-6B467C3EB05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600" y="3336443"/>
            <a:ext cx="1439501" cy="2438798"/>
          </a:xfrm>
          <a:prstGeom prst="rect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7FA24E1-7430-4932-8D77-6F2C4694BE6B}"/>
              </a:ext>
            </a:extLst>
          </p:cNvPr>
          <p:cNvCxnSpPr>
            <a:cxnSpLocks/>
          </p:cNvCxnSpPr>
          <p:nvPr/>
        </p:nvCxnSpPr>
        <p:spPr bwMode="auto">
          <a:xfrm>
            <a:off x="8727056" y="4843087"/>
            <a:ext cx="360000" cy="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80F4D6"/>
            </a:solidFill>
            <a:prstDash val="solid"/>
            <a:round/>
            <a:headEnd type="triangle" w="sm" len="sm"/>
            <a:tailEnd type="none" w="lg" len="lg"/>
          </a:ln>
          <a:effectLst/>
        </p:spPr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85AE9F14-CD2A-4631-A3DF-EF815308CEBE}"/>
              </a:ext>
            </a:extLst>
          </p:cNvPr>
          <p:cNvCxnSpPr>
            <a:cxnSpLocks/>
          </p:cNvCxnSpPr>
          <p:nvPr/>
        </p:nvCxnSpPr>
        <p:spPr bwMode="auto">
          <a:xfrm>
            <a:off x="8727056" y="5587289"/>
            <a:ext cx="360000" cy="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0145CE"/>
            </a:solidFill>
            <a:prstDash val="solid"/>
            <a:round/>
            <a:headEnd type="triangle" w="sm" len="sm"/>
            <a:tailEnd type="none" w="lg" len="lg"/>
          </a:ln>
          <a:effectLst/>
        </p:spPr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EDF2393-89DD-4829-B2A3-B46C6A391A6E}"/>
              </a:ext>
            </a:extLst>
          </p:cNvPr>
          <p:cNvCxnSpPr>
            <a:cxnSpLocks/>
          </p:cNvCxnSpPr>
          <p:nvPr/>
        </p:nvCxnSpPr>
        <p:spPr bwMode="auto">
          <a:xfrm>
            <a:off x="8727056" y="3777204"/>
            <a:ext cx="360000" cy="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A32117"/>
            </a:solidFill>
            <a:prstDash val="solid"/>
            <a:round/>
            <a:headEnd type="triangle" w="sm" len="sm"/>
            <a:tailEnd type="none" w="lg" len="lg"/>
          </a:ln>
          <a:effectLst/>
        </p:spPr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F5FFA6A-CDFA-41CA-A1ED-0532DF532FCE}"/>
              </a:ext>
            </a:extLst>
          </p:cNvPr>
          <p:cNvSpPr txBox="1"/>
          <p:nvPr/>
        </p:nvSpPr>
        <p:spPr>
          <a:xfrm>
            <a:off x="9066897" y="3650994"/>
            <a:ext cx="5212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500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㎛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0DDB100-CC6E-45F8-874A-47097FC3B389}"/>
              </a:ext>
            </a:extLst>
          </p:cNvPr>
          <p:cNvSpPr txBox="1"/>
          <p:nvPr/>
        </p:nvSpPr>
        <p:spPr>
          <a:xfrm>
            <a:off x="9134226" y="471228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5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㎛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2793C9D-55C1-4179-8EA6-DCAB01CC90E3}"/>
              </a:ext>
            </a:extLst>
          </p:cNvPr>
          <p:cNvSpPr txBox="1"/>
          <p:nvPr/>
        </p:nvSpPr>
        <p:spPr>
          <a:xfrm>
            <a:off x="9086938" y="5456484"/>
            <a:ext cx="4812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0.4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㎛</a:t>
            </a: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11A1EDE2-0B9F-4070-93AB-920071EE843B}"/>
              </a:ext>
            </a:extLst>
          </p:cNvPr>
          <p:cNvCxnSpPr>
            <a:cxnSpLocks/>
          </p:cNvCxnSpPr>
          <p:nvPr/>
        </p:nvCxnSpPr>
        <p:spPr bwMode="auto">
          <a:xfrm>
            <a:off x="8727056" y="4138947"/>
            <a:ext cx="360000" cy="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D0BE53"/>
            </a:solidFill>
            <a:prstDash val="solid"/>
            <a:round/>
            <a:headEnd type="triangle" w="sm" len="sm"/>
            <a:tailEnd type="none" w="lg" len="lg"/>
          </a:ln>
          <a:effectLst/>
        </p:spPr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74A7853-E076-49EB-80F0-53760B2AB96C}"/>
              </a:ext>
            </a:extLst>
          </p:cNvPr>
          <p:cNvSpPr txBox="1"/>
          <p:nvPr/>
        </p:nvSpPr>
        <p:spPr>
          <a:xfrm>
            <a:off x="9066897" y="4008142"/>
            <a:ext cx="5212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100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㎛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6B4216C-634E-4D01-B620-8529BD7E1F93}"/>
              </a:ext>
            </a:extLst>
          </p:cNvPr>
          <p:cNvSpPr/>
          <p:nvPr/>
        </p:nvSpPr>
        <p:spPr bwMode="auto">
          <a:xfrm>
            <a:off x="8727056" y="3640298"/>
            <a:ext cx="793814" cy="273537"/>
          </a:xfrm>
          <a:prstGeom prst="roundRect">
            <a:avLst/>
          </a:prstGeom>
          <a:noFill/>
          <a:ln w="57150" cap="flat" cmpd="sng" algn="ctr">
            <a:solidFill>
              <a:srgbClr val="A3211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3B6E3163-C03F-459C-9368-DF33AB2E7940}"/>
              </a:ext>
            </a:extLst>
          </p:cNvPr>
          <p:cNvSpPr/>
          <p:nvPr/>
        </p:nvSpPr>
        <p:spPr bwMode="auto">
          <a:xfrm>
            <a:off x="8714050" y="3988521"/>
            <a:ext cx="793814" cy="273537"/>
          </a:xfrm>
          <a:prstGeom prst="roundRect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26857868-D357-4F7D-B972-E2C14C649DCD}"/>
              </a:ext>
            </a:extLst>
          </p:cNvPr>
          <p:cNvSpPr/>
          <p:nvPr/>
        </p:nvSpPr>
        <p:spPr bwMode="auto">
          <a:xfrm>
            <a:off x="8724552" y="4694490"/>
            <a:ext cx="793814" cy="273537"/>
          </a:xfrm>
          <a:prstGeom prst="roundRect">
            <a:avLst/>
          </a:prstGeom>
          <a:noFill/>
          <a:ln w="57150" cap="flat" cmpd="sng" algn="ctr">
            <a:solidFill>
              <a:srgbClr val="80F4D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B6A29983-C2F4-46A6-8B5B-36F7DBDAD7A4}"/>
              </a:ext>
            </a:extLst>
          </p:cNvPr>
          <p:cNvSpPr/>
          <p:nvPr/>
        </p:nvSpPr>
        <p:spPr bwMode="auto">
          <a:xfrm>
            <a:off x="8724552" y="5450520"/>
            <a:ext cx="793814" cy="273537"/>
          </a:xfrm>
          <a:prstGeom prst="roundRect">
            <a:avLst/>
          </a:prstGeom>
          <a:noFill/>
          <a:ln w="57150" cap="flat" cmpd="sng" algn="ctr">
            <a:solidFill>
              <a:srgbClr val="2793F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CD54E407-9804-4356-9864-14150FA69B1E}"/>
              </a:ext>
            </a:extLst>
          </p:cNvPr>
          <p:cNvSpPr txBox="1">
            <a:spLocks/>
          </p:cNvSpPr>
          <p:nvPr/>
        </p:nvSpPr>
        <p:spPr bwMode="auto">
          <a:xfrm>
            <a:off x="9615568" y="3772028"/>
            <a:ext cx="504006" cy="7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EC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j-cs"/>
              </a:rPr>
              <a:t>飛沫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j-cs"/>
            </a:endParaRPr>
          </a:p>
        </p:txBody>
      </p:sp>
      <p:sp>
        <p:nvSpPr>
          <p:cNvPr id="41" name="タイトル 1">
            <a:extLst>
              <a:ext uri="{FF2B5EF4-FFF2-40B4-BE49-F238E27FC236}">
                <a16:creationId xmlns:a16="http://schemas.microsoft.com/office/drawing/2014/main" id="{D8053B65-A3F0-4746-A412-EC48C52649DF}"/>
              </a:ext>
            </a:extLst>
          </p:cNvPr>
          <p:cNvSpPr txBox="1">
            <a:spLocks/>
          </p:cNvSpPr>
          <p:nvPr/>
        </p:nvSpPr>
        <p:spPr bwMode="auto">
          <a:xfrm>
            <a:off x="9629695" y="4803091"/>
            <a:ext cx="475752" cy="109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エアロゾル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j-cs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41B2E34-E387-48B7-9D4D-852F7AB4AD08}"/>
              </a:ext>
            </a:extLst>
          </p:cNvPr>
          <p:cNvCxnSpPr>
            <a:cxnSpLocks/>
          </p:cNvCxnSpPr>
          <p:nvPr/>
        </p:nvCxnSpPr>
        <p:spPr bwMode="auto">
          <a:xfrm>
            <a:off x="9684437" y="3640298"/>
            <a:ext cx="0" cy="11169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6DA00B8-040A-4F07-860D-EF6FBD56494E}"/>
              </a:ext>
            </a:extLst>
          </p:cNvPr>
          <p:cNvCxnSpPr>
            <a:cxnSpLocks/>
          </p:cNvCxnSpPr>
          <p:nvPr/>
        </p:nvCxnSpPr>
        <p:spPr bwMode="auto">
          <a:xfrm flipV="1">
            <a:off x="9684437" y="4839240"/>
            <a:ext cx="0" cy="936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B9BC9AF-FC5E-4C50-8A12-66DD04195673}"/>
              </a:ext>
            </a:extLst>
          </p:cNvPr>
          <p:cNvCxnSpPr>
            <a:cxnSpLocks/>
          </p:cNvCxnSpPr>
          <p:nvPr/>
        </p:nvCxnSpPr>
        <p:spPr bwMode="auto">
          <a:xfrm flipH="1">
            <a:off x="9607457" y="4798231"/>
            <a:ext cx="50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253E046-B52B-46EE-8798-8B8602842E37}"/>
              </a:ext>
            </a:extLst>
          </p:cNvPr>
          <p:cNvSpPr txBox="1"/>
          <p:nvPr/>
        </p:nvSpPr>
        <p:spPr>
          <a:xfrm>
            <a:off x="3528292" y="5690579"/>
            <a:ext cx="3361818" cy="461665"/>
          </a:xfrm>
          <a:prstGeom prst="rect">
            <a:avLst/>
          </a:prstGeom>
          <a:solidFill>
            <a:sysClr val="window" lastClr="FFFFFF">
              <a:lumMod val="85000"/>
              <a:alpha val="42000"/>
            </a:sysClr>
          </a:solidFill>
        </p:spPr>
        <p:txBody>
          <a:bodyPr wrap="non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400" kern="0" dirty="0">
                <a:effectLst/>
                <a:latin typeface="ＭＳ Ｐゴシック"/>
                <a:ea typeface="ＭＳ Ｐゴシック"/>
              </a:rPr>
              <a:t>大きい</a:t>
            </a:r>
            <a:r>
              <a:rPr lang="ja-JP" altLang="en-US" sz="2400" kern="100" dirty="0">
                <a:solidFill>
                  <a:schemeClr val="accent1">
                    <a:lumMod val="75000"/>
                  </a:schemeClr>
                </a:solidFill>
                <a:latin typeface="Century"/>
                <a:ea typeface="HG創英角ﾎﾟｯﾌﾟ体"/>
                <a:cs typeface="Times New Roman"/>
              </a:rPr>
              <a:t>飛沫</a:t>
            </a:r>
            <a:r>
              <a:rPr kumimoji="0" lang="ja-JP" altLang="en-US" sz="2400" kern="0" dirty="0">
                <a:effectLst/>
                <a:latin typeface="ＭＳ Ｐゴシック"/>
                <a:ea typeface="ＭＳ Ｐゴシック"/>
              </a:rPr>
              <a:t>は近くに落下</a:t>
            </a:r>
            <a:endParaRPr lang="ja-JP" altLang="en-US" sz="2400" kern="100" dirty="0">
              <a:solidFill>
                <a:schemeClr val="accent1">
                  <a:lumMod val="75000"/>
                </a:schemeClr>
              </a:solidFill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DE945AE-85F6-4FB0-9689-4B620E0707D9}"/>
              </a:ext>
            </a:extLst>
          </p:cNvPr>
          <p:cNvSpPr txBox="1"/>
          <p:nvPr/>
        </p:nvSpPr>
        <p:spPr>
          <a:xfrm>
            <a:off x="2906883" y="846042"/>
            <a:ext cx="3262432" cy="461665"/>
          </a:xfrm>
          <a:prstGeom prst="rect">
            <a:avLst/>
          </a:prstGeom>
          <a:solidFill>
            <a:sysClr val="window" lastClr="FFFFFF">
              <a:lumMod val="85000"/>
              <a:alpha val="42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kern="0" dirty="0">
                <a:effectLst/>
                <a:latin typeface="ＭＳ Ｐゴシック"/>
                <a:ea typeface="ＭＳ Ｐゴシック"/>
              </a:rPr>
              <a:t>顔の周囲は</a:t>
            </a:r>
            <a:r>
              <a:rPr lang="ja-JP" altLang="en-US" sz="2400" kern="100" dirty="0">
                <a:solidFill>
                  <a:srgbClr val="CC99FF"/>
                </a:solidFill>
                <a:latin typeface="Century"/>
                <a:ea typeface="HG創英角ﾎﾟｯﾌﾟ体"/>
                <a:cs typeface="Times New Roman"/>
              </a:rPr>
              <a:t>エアロゾル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7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000">
        <p:fade/>
      </p:transition>
    </mc:Choice>
    <mc:Fallback xmlns="">
      <p:transition spd="med" advTm="3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43" grpId="0" animBg="1"/>
      <p:bldP spid="42" grpId="0" animBg="1"/>
      <p:bldP spid="2" grpId="0" animBg="1"/>
      <p:bldP spid="45" grpId="0" animBg="1"/>
      <p:bldP spid="46" grpId="0" animBg="1"/>
      <p:bldP spid="47" grpId="0" animBg="1"/>
      <p:bldP spid="44" grpId="0" uiExpand="1" animBg="1"/>
      <p:bldP spid="49" grpId="0" uiExpan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楕円 11">
            <a:extLst>
              <a:ext uri="{FF2B5EF4-FFF2-40B4-BE49-F238E27FC236}">
                <a16:creationId xmlns:a16="http://schemas.microsoft.com/office/drawing/2014/main" id="{B49C2E9D-2F04-4F4F-8D7F-7516CB099754}"/>
              </a:ext>
            </a:extLst>
          </p:cNvPr>
          <p:cNvSpPr/>
          <p:nvPr/>
        </p:nvSpPr>
        <p:spPr bwMode="auto">
          <a:xfrm>
            <a:off x="3984326" y="727239"/>
            <a:ext cx="6120000" cy="61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1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1B7BE5B5-659D-4970-A3C8-CBEE864AA0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835" y="3556308"/>
            <a:ext cx="107437" cy="1080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9691CB60-F98A-4D3D-99DF-00870111ED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824" y="5130378"/>
            <a:ext cx="107437" cy="108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96A42D0-6144-4E57-9C54-46294CBB6F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587" y="5344908"/>
            <a:ext cx="107437" cy="1080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B1347B4-1F77-4E34-AC86-9C5503E90E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667" y="4045852"/>
            <a:ext cx="107437" cy="10800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459CBDB8-E568-4AA5-8E58-08F7653F59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545" y="2530691"/>
            <a:ext cx="107437" cy="10800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CE98B93D-6EDC-44CA-BC38-0041F4C038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514" y="3923536"/>
            <a:ext cx="107437" cy="10800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1FE24A17-223D-4647-B642-7103BE47AE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370" y="3093678"/>
            <a:ext cx="107437" cy="1080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1E314CBD-B0C8-4165-9738-7F08FF326C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579" y="1495428"/>
            <a:ext cx="107437" cy="1080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CF5EADDE-A562-43FB-A91E-9E347C9400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414" y="1231068"/>
            <a:ext cx="107437" cy="1080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FD629D0F-3F28-4085-AA08-2FD696D38F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729" y="5000237"/>
            <a:ext cx="107437" cy="1080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74EAD90C-9C30-42E8-A788-88EC2557EC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964" y="3345948"/>
            <a:ext cx="107437" cy="10800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D1A810D3-324A-4BD9-8E6E-E92EE54431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930" y="3521715"/>
            <a:ext cx="107437" cy="108000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79EF47EB-3A32-489F-80AC-E5372C14E6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439" y="1759788"/>
            <a:ext cx="107437" cy="10800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AE347214-C1F3-48E5-A56B-049F980B9D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219" y="2289486"/>
            <a:ext cx="107437" cy="10800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5C4A4E31-9198-4498-A885-0DE2D7435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509" y="2685048"/>
            <a:ext cx="107437" cy="108000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D51635C7-E193-4431-996A-9D838CC963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112" y="5519881"/>
            <a:ext cx="107437" cy="108000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0E437E3F-9FAC-4C75-920B-BFC8A64957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663" y="4920018"/>
            <a:ext cx="107437" cy="108000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BCEF7D6A-A3BD-4F4C-B1D7-0A5BBA8015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967" y="4398582"/>
            <a:ext cx="107437" cy="108000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0CF178D0-A2FF-4087-B744-775EF6E202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422" y="2793322"/>
            <a:ext cx="107437" cy="108000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94036389-A7CD-4ADD-BE11-1525C7DA9A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3" y="4027847"/>
            <a:ext cx="107437" cy="108000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A68597DD-A371-4B55-B21B-527F7E45C5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972" y="2229028"/>
            <a:ext cx="107437" cy="108000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39240DAA-BF39-4222-BEC0-F59746B98D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389" y="1627608"/>
            <a:ext cx="107437" cy="108000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7FD9CA22-0485-4A0B-8465-6DFDB53A2D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934" y="1897058"/>
            <a:ext cx="107437" cy="108000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1F6FBDF9-67DB-4594-AFE5-BBD97E4781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950" y="4866018"/>
            <a:ext cx="107437" cy="10800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13AA3C14-253B-4F5C-AC49-3968DE8FB1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450" y="2953072"/>
            <a:ext cx="107437" cy="10800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A60489BA-343E-444D-9044-5E02161834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358" y="3359429"/>
            <a:ext cx="107437" cy="108000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1AF73365-141F-4A24-8953-8DCBB60973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972" y="1798658"/>
            <a:ext cx="107437" cy="108000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DE74E439-870D-41FC-B5A6-45E4DF0CB5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893" y="2077112"/>
            <a:ext cx="107437" cy="108000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61C9BABC-AFC5-42D4-915D-6156410A83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715" y="2540519"/>
            <a:ext cx="107437" cy="10800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F7523DFD-32C6-4351-9180-E7344F06E3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334" y="5460828"/>
            <a:ext cx="107437" cy="108000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257A3917-3BA1-47F4-AD3E-B28ED57397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246" y="5129092"/>
            <a:ext cx="107437" cy="108000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66E47CD5-9E27-4D35-AF23-F362D2D0C7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48" y="4169559"/>
            <a:ext cx="107437" cy="108000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45090A2E-3F97-44C6-AE4B-1FBAA3E4E1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724" y="3253753"/>
            <a:ext cx="107437" cy="10800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D8F7832D-95B7-4717-BF1C-195A8EF6CC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3198" y="4527941"/>
            <a:ext cx="107437" cy="108000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C7728E72-262F-4B4C-ABBB-68ED6574F6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184" y="2817228"/>
            <a:ext cx="107437" cy="108000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DB039C65-E22A-48AA-9E35-D584370529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99" y="1297158"/>
            <a:ext cx="107437" cy="108000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9018025A-6601-4E23-B8A4-512B468F20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629" y="1363248"/>
            <a:ext cx="107437" cy="10800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05CA2639-A99B-4330-9C32-197C1BD2D3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668" y="5286738"/>
            <a:ext cx="107437" cy="108000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6BCB483F-41DF-4BFB-928C-4B375C8426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083" y="3243428"/>
            <a:ext cx="107437" cy="108000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1EEB9938-D886-4904-8B05-D55886C6AC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735" y="4022543"/>
            <a:ext cx="107437" cy="108000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E77B5897-F132-435A-A0E4-A8D00B507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844" y="2229830"/>
            <a:ext cx="107437" cy="108000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48E7BAA7-1869-42C1-8F75-D01945D144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813" y="2638691"/>
            <a:ext cx="107437" cy="108000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49B6BB53-65E7-425E-8BE7-908D2FEA0E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911" y="2941503"/>
            <a:ext cx="107437" cy="108000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E5EDA60B-EF39-4AA7-9F6C-C13EAE571B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038" y="5887192"/>
            <a:ext cx="107437" cy="108000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0FCB33D0-A4AB-4414-9B63-E4D9E8B236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094" y="5659098"/>
            <a:ext cx="107437" cy="108000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D6216B77-73EE-4FA6-827C-9F6E18153F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329" y="4652493"/>
            <a:ext cx="107437" cy="108000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FB64F8C4-52D1-4AE4-AF9B-F9BC69C161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311" y="3537544"/>
            <a:ext cx="107437" cy="108000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6979E96F-13B5-49D0-AA37-B51D4012F7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114" y="4667748"/>
            <a:ext cx="107437" cy="108000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3CA80212-93D6-4695-A04C-6C21F64957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106" y="3808578"/>
            <a:ext cx="107437" cy="108000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576A6867-3439-4D08-9716-3695178399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952" y="1627608"/>
            <a:ext cx="107437" cy="108000"/>
          </a:xfrm>
          <a:prstGeom prst="rect">
            <a:avLst/>
          </a:prstGeom>
        </p:spPr>
      </p:pic>
      <p:pic>
        <p:nvPicPr>
          <p:cNvPr id="99" name="図 98">
            <a:extLst>
              <a:ext uri="{FF2B5EF4-FFF2-40B4-BE49-F238E27FC236}">
                <a16:creationId xmlns:a16="http://schemas.microsoft.com/office/drawing/2014/main" id="{E2B15603-3D84-4809-AA79-BCC52DE98E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224" y="1561518"/>
            <a:ext cx="107437" cy="108000"/>
          </a:xfrm>
          <a:prstGeom prst="rect">
            <a:avLst/>
          </a:prstGeom>
        </p:spPr>
      </p:pic>
      <p:pic>
        <p:nvPicPr>
          <p:cNvPr id="100" name="図 99">
            <a:extLst>
              <a:ext uri="{FF2B5EF4-FFF2-40B4-BE49-F238E27FC236}">
                <a16:creationId xmlns:a16="http://schemas.microsoft.com/office/drawing/2014/main" id="{9E894529-7930-46EE-B840-519A1019A5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116" y="4581941"/>
            <a:ext cx="107437" cy="108000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E686F77F-D7BA-4437-BB50-9DF73A556F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994" y="3808578"/>
            <a:ext cx="107437" cy="108000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91F69C68-4834-4748-B07F-139055453C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862" y="4535568"/>
            <a:ext cx="107437" cy="108000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2AB1EE45-6EE2-4CF9-8B7B-4A55ED7974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0698" y="2354554"/>
            <a:ext cx="107437" cy="108000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90D67252-C21D-4F3E-BC3D-A72020F05E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119" y="2078148"/>
            <a:ext cx="107437" cy="108000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F062FAFD-4E67-46A1-82BF-A95834D9D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8772" y="3063858"/>
            <a:ext cx="107437" cy="108000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7378A8F0-2814-40D9-B0FA-116DCADF1C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774" y="5725188"/>
            <a:ext cx="107437" cy="108000"/>
          </a:xfrm>
          <a:prstGeom prst="rect">
            <a:avLst/>
          </a:prstGeom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83A8145E-FCFB-4532-A15B-852E93B98C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79" y="5905782"/>
            <a:ext cx="107437" cy="108000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6D9636BA-F710-4DA0-9B34-9F14CE4AC8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795" y="4947246"/>
            <a:ext cx="107437" cy="108000"/>
          </a:xfrm>
          <a:prstGeom prst="rect">
            <a:avLst/>
          </a:prstGeom>
        </p:spPr>
      </p:pic>
      <p:pic>
        <p:nvPicPr>
          <p:cNvPr id="109" name="図 108">
            <a:extLst>
              <a:ext uri="{FF2B5EF4-FFF2-40B4-BE49-F238E27FC236}">
                <a16:creationId xmlns:a16="http://schemas.microsoft.com/office/drawing/2014/main" id="{61611392-B9BC-499F-9D63-D28451B85C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726" y="3862578"/>
            <a:ext cx="107437" cy="108000"/>
          </a:xfrm>
          <a:prstGeom prst="rect">
            <a:avLst/>
          </a:prstGeom>
        </p:spPr>
      </p:pic>
      <p:pic>
        <p:nvPicPr>
          <p:cNvPr id="110" name="図 109">
            <a:extLst>
              <a:ext uri="{FF2B5EF4-FFF2-40B4-BE49-F238E27FC236}">
                <a16:creationId xmlns:a16="http://schemas.microsoft.com/office/drawing/2014/main" id="{8DC4280A-D838-4C47-BF13-6E261556F7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425" y="3961683"/>
            <a:ext cx="107437" cy="108000"/>
          </a:xfrm>
          <a:prstGeom prst="rect">
            <a:avLst/>
          </a:prstGeom>
        </p:spPr>
      </p:pic>
      <p:pic>
        <p:nvPicPr>
          <p:cNvPr id="111" name="図 110">
            <a:extLst>
              <a:ext uri="{FF2B5EF4-FFF2-40B4-BE49-F238E27FC236}">
                <a16:creationId xmlns:a16="http://schemas.microsoft.com/office/drawing/2014/main" id="{40FDDD82-ACC0-4FEB-ACB0-FBDE6F606D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984" y="3279858"/>
            <a:ext cx="107437" cy="108000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984B0DA6-0C1A-4B0D-9809-C240DBDC63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28" y="1897058"/>
            <a:ext cx="107437" cy="108000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F5035491-E77D-4044-BF5C-B78683975E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760" y="1490728"/>
            <a:ext cx="107437" cy="10800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DC588110-E5D0-439A-97CA-081432460B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710" y="5338124"/>
            <a:ext cx="107437" cy="108000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37C81B45-7F3B-429F-AD5F-D6BB4902D7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497" y="4665348"/>
            <a:ext cx="107437" cy="108000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C56359C3-5BF7-49FD-899B-6CCFFF5249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514" y="4799928"/>
            <a:ext cx="107437" cy="108000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F0DAE9C9-E93C-4BE1-AA23-15F26AF4BC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077" y="2442332"/>
            <a:ext cx="107437" cy="10800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3A4BF47A-2AF2-4AAE-BF52-F379293C7B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054" y="2883318"/>
            <a:ext cx="107437" cy="108000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95185347-2FA3-4B6E-ADEB-7B8959EE2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472" y="3606348"/>
            <a:ext cx="107437" cy="108000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15780B0E-3EBE-436A-803D-B9B5583EE8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725" y="3629715"/>
            <a:ext cx="107437" cy="108000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id="{15769F47-172A-4A1E-9B6B-48749CD1ED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157" y="4473941"/>
            <a:ext cx="107437" cy="108000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:a16="http://schemas.microsoft.com/office/drawing/2014/main" id="{110183D7-C7F4-4B5C-9FCE-3AFECFA232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8949">
            <a:off x="4779147" y="3063858"/>
            <a:ext cx="107437" cy="108000"/>
          </a:xfrm>
          <a:prstGeom prst="rect">
            <a:avLst/>
          </a:prstGeom>
        </p:spPr>
      </p:pic>
      <p:pic>
        <p:nvPicPr>
          <p:cNvPr id="123" name="図 122">
            <a:extLst>
              <a:ext uri="{FF2B5EF4-FFF2-40B4-BE49-F238E27FC236}">
                <a16:creationId xmlns:a16="http://schemas.microsoft.com/office/drawing/2014/main" id="{50253755-45BC-44C3-9EFE-40F6385841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531" y="4186724"/>
            <a:ext cx="107437" cy="108000"/>
          </a:xfrm>
          <a:prstGeom prst="rect">
            <a:avLst/>
          </a:prstGeom>
        </p:spPr>
      </p:pic>
      <p:pic>
        <p:nvPicPr>
          <p:cNvPr id="124" name="図 123">
            <a:extLst>
              <a:ext uri="{FF2B5EF4-FFF2-40B4-BE49-F238E27FC236}">
                <a16:creationId xmlns:a16="http://schemas.microsoft.com/office/drawing/2014/main" id="{4B59040A-FCDC-42EF-B206-4CD4EF8FC2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639" y="3145753"/>
            <a:ext cx="107437" cy="108000"/>
          </a:xfrm>
          <a:prstGeom prst="rect">
            <a:avLst/>
          </a:prstGeom>
        </p:spPr>
      </p:pic>
      <p:pic>
        <p:nvPicPr>
          <p:cNvPr id="125" name="図 124">
            <a:extLst>
              <a:ext uri="{FF2B5EF4-FFF2-40B4-BE49-F238E27FC236}">
                <a16:creationId xmlns:a16="http://schemas.microsoft.com/office/drawing/2014/main" id="{1AEC2DF2-F2A6-4DEB-BEEC-E824C69DA3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868" y="4895838"/>
            <a:ext cx="107437" cy="108000"/>
          </a:xfrm>
          <a:prstGeom prst="rect">
            <a:avLst/>
          </a:prstGeom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3682DAFB-D05C-4CA0-B047-1204F93D72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180" y="3670818"/>
            <a:ext cx="107437" cy="108000"/>
          </a:xfrm>
          <a:prstGeom prst="rect">
            <a:avLst/>
          </a:prstGeom>
        </p:spPr>
      </p:pic>
      <p:pic>
        <p:nvPicPr>
          <p:cNvPr id="127" name="図 126">
            <a:extLst>
              <a:ext uri="{FF2B5EF4-FFF2-40B4-BE49-F238E27FC236}">
                <a16:creationId xmlns:a16="http://schemas.microsoft.com/office/drawing/2014/main" id="{E352B5E3-ADDA-4968-ABA4-EBF30CABF9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375" y="1920313"/>
            <a:ext cx="107437" cy="108000"/>
          </a:xfrm>
          <a:prstGeom prst="rect">
            <a:avLst/>
          </a:prstGeom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AC1E1AEF-FDF5-4C1C-8A8C-3CAA0C4F11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418" y="2681088"/>
            <a:ext cx="107437" cy="108000"/>
          </a:xfrm>
          <a:prstGeom prst="rect">
            <a:avLst/>
          </a:prstGeom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11F9BA47-6F6A-4773-A80C-46C592DCA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909" y="2837448"/>
            <a:ext cx="107437" cy="108000"/>
          </a:xfrm>
          <a:prstGeom prst="rect">
            <a:avLst/>
          </a:prstGeom>
        </p:spPr>
      </p:pic>
      <p:pic>
        <p:nvPicPr>
          <p:cNvPr id="130" name="図 129">
            <a:extLst>
              <a:ext uri="{FF2B5EF4-FFF2-40B4-BE49-F238E27FC236}">
                <a16:creationId xmlns:a16="http://schemas.microsoft.com/office/drawing/2014/main" id="{941181CD-313B-4ACD-847E-ABA8FEA66A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906" y="3021529"/>
            <a:ext cx="107437" cy="108000"/>
          </a:xfrm>
          <a:prstGeom prst="rect">
            <a:avLst/>
          </a:prstGeom>
        </p:spPr>
      </p:pic>
      <p:pic>
        <p:nvPicPr>
          <p:cNvPr id="131" name="図 130">
            <a:extLst>
              <a:ext uri="{FF2B5EF4-FFF2-40B4-BE49-F238E27FC236}">
                <a16:creationId xmlns:a16="http://schemas.microsoft.com/office/drawing/2014/main" id="{71074B98-1E45-4ABE-A00C-3A10C25823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456" y="2737091"/>
            <a:ext cx="107437" cy="108000"/>
          </a:xfrm>
          <a:prstGeom prst="rect">
            <a:avLst/>
          </a:prstGeom>
        </p:spPr>
      </p:pic>
      <p:pic>
        <p:nvPicPr>
          <p:cNvPr id="132" name="図 131">
            <a:extLst>
              <a:ext uri="{FF2B5EF4-FFF2-40B4-BE49-F238E27FC236}">
                <a16:creationId xmlns:a16="http://schemas.microsoft.com/office/drawing/2014/main" id="{8A08DEDE-48F0-4B09-B646-8C68B2E170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44" y="2194493"/>
            <a:ext cx="107437" cy="108000"/>
          </a:xfrm>
          <a:prstGeom prst="rect">
            <a:avLst/>
          </a:prstGeom>
        </p:spPr>
      </p:pic>
      <p:pic>
        <p:nvPicPr>
          <p:cNvPr id="133" name="図 132">
            <a:extLst>
              <a:ext uri="{FF2B5EF4-FFF2-40B4-BE49-F238E27FC236}">
                <a16:creationId xmlns:a16="http://schemas.microsoft.com/office/drawing/2014/main" id="{99FBE332-F1BC-4F5B-8A1E-7F9DA1547D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060" y="3246078"/>
            <a:ext cx="107437" cy="108000"/>
          </a:xfrm>
          <a:prstGeom prst="rect">
            <a:avLst/>
          </a:prstGeom>
        </p:spPr>
      </p:pic>
      <p:pic>
        <p:nvPicPr>
          <p:cNvPr id="134" name="図 133">
            <a:extLst>
              <a:ext uri="{FF2B5EF4-FFF2-40B4-BE49-F238E27FC236}">
                <a16:creationId xmlns:a16="http://schemas.microsoft.com/office/drawing/2014/main" id="{535A15A1-2D41-4961-BF70-D2FC231069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915" y="3968543"/>
            <a:ext cx="107437" cy="108000"/>
          </a:xfrm>
          <a:prstGeom prst="rect">
            <a:avLst/>
          </a:prstGeom>
        </p:spPr>
      </p:pic>
      <p:pic>
        <p:nvPicPr>
          <p:cNvPr id="135" name="図 134">
            <a:extLst>
              <a:ext uri="{FF2B5EF4-FFF2-40B4-BE49-F238E27FC236}">
                <a16:creationId xmlns:a16="http://schemas.microsoft.com/office/drawing/2014/main" id="{799BF8A6-C394-4D97-9701-4C3ACA7D2A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165" y="2035701"/>
            <a:ext cx="107437" cy="108000"/>
          </a:xfrm>
          <a:prstGeom prst="rect">
            <a:avLst/>
          </a:prstGeom>
        </p:spPr>
      </p:pic>
      <p:pic>
        <p:nvPicPr>
          <p:cNvPr id="136" name="図 135">
            <a:extLst>
              <a:ext uri="{FF2B5EF4-FFF2-40B4-BE49-F238E27FC236}">
                <a16:creationId xmlns:a16="http://schemas.microsoft.com/office/drawing/2014/main" id="{8FD90B7A-E740-40A2-94A6-9D99A80191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584" y="2055418"/>
            <a:ext cx="107437" cy="108000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EADCF86B-87D6-4B0F-A83D-B21404F6D0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914" y="2837448"/>
            <a:ext cx="107437" cy="108000"/>
          </a:xfrm>
          <a:prstGeom prst="rect">
            <a:avLst/>
          </a:prstGeom>
        </p:spPr>
      </p:pic>
      <p:pic>
        <p:nvPicPr>
          <p:cNvPr id="138" name="図 137">
            <a:extLst>
              <a:ext uri="{FF2B5EF4-FFF2-40B4-BE49-F238E27FC236}">
                <a16:creationId xmlns:a16="http://schemas.microsoft.com/office/drawing/2014/main" id="{546E28DB-B51F-4940-AC3E-2A28293057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134" y="4254262"/>
            <a:ext cx="107437" cy="108000"/>
          </a:xfrm>
          <a:prstGeom prst="rect">
            <a:avLst/>
          </a:prstGeom>
        </p:spPr>
      </p:pic>
      <p:pic>
        <p:nvPicPr>
          <p:cNvPr id="139" name="図 138">
            <a:extLst>
              <a:ext uri="{FF2B5EF4-FFF2-40B4-BE49-F238E27FC236}">
                <a16:creationId xmlns:a16="http://schemas.microsoft.com/office/drawing/2014/main" id="{DE5535E2-3A93-4C62-898A-FE452D1BF0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309" y="3516386"/>
            <a:ext cx="107437" cy="108000"/>
          </a:xfrm>
          <a:prstGeom prst="rect">
            <a:avLst/>
          </a:prstGeom>
        </p:spPr>
      </p:pic>
      <p:pic>
        <p:nvPicPr>
          <p:cNvPr id="140" name="図 139">
            <a:extLst>
              <a:ext uri="{FF2B5EF4-FFF2-40B4-BE49-F238E27FC236}">
                <a16:creationId xmlns:a16="http://schemas.microsoft.com/office/drawing/2014/main" id="{3B461B9B-49DE-4C57-B6C6-03A2C5095A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112" y="3461171"/>
            <a:ext cx="107437" cy="108000"/>
          </a:xfrm>
          <a:prstGeom prst="rect">
            <a:avLst/>
          </a:prstGeom>
        </p:spPr>
      </p:pic>
      <p:pic>
        <p:nvPicPr>
          <p:cNvPr id="141" name="図 140">
            <a:extLst>
              <a:ext uri="{FF2B5EF4-FFF2-40B4-BE49-F238E27FC236}">
                <a16:creationId xmlns:a16="http://schemas.microsoft.com/office/drawing/2014/main" id="{2B82DA72-84B1-4253-94CC-8013D0D363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034" y="4352662"/>
            <a:ext cx="107437" cy="108000"/>
          </a:xfrm>
          <a:prstGeom prst="rect">
            <a:avLst/>
          </a:prstGeom>
        </p:spPr>
      </p:pic>
      <p:pic>
        <p:nvPicPr>
          <p:cNvPr id="142" name="図 141">
            <a:extLst>
              <a:ext uri="{FF2B5EF4-FFF2-40B4-BE49-F238E27FC236}">
                <a16:creationId xmlns:a16="http://schemas.microsoft.com/office/drawing/2014/main" id="{500136C5-0F6C-43C0-9489-104475BCB4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695" y="2518527"/>
            <a:ext cx="107437" cy="108000"/>
          </a:xfrm>
          <a:prstGeom prst="rect">
            <a:avLst/>
          </a:prstGeom>
        </p:spPr>
      </p:pic>
      <p:pic>
        <p:nvPicPr>
          <p:cNvPr id="143" name="図 142">
            <a:extLst>
              <a:ext uri="{FF2B5EF4-FFF2-40B4-BE49-F238E27FC236}">
                <a16:creationId xmlns:a16="http://schemas.microsoft.com/office/drawing/2014/main" id="{309CB1F1-3DAB-4BB8-BE7D-1D8D1CAC9C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56" y="2444868"/>
            <a:ext cx="107437" cy="108000"/>
          </a:xfrm>
          <a:prstGeom prst="rect">
            <a:avLst/>
          </a:prstGeom>
        </p:spPr>
      </p:pic>
      <p:pic>
        <p:nvPicPr>
          <p:cNvPr id="144" name="図 143">
            <a:extLst>
              <a:ext uri="{FF2B5EF4-FFF2-40B4-BE49-F238E27FC236}">
                <a16:creationId xmlns:a16="http://schemas.microsoft.com/office/drawing/2014/main" id="{908E71FC-C854-40CF-A32C-A0B51996A4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144" y="3189267"/>
            <a:ext cx="107437" cy="108000"/>
          </a:xfrm>
          <a:prstGeom prst="rect">
            <a:avLst/>
          </a:prstGeom>
        </p:spPr>
      </p:pic>
      <p:pic>
        <p:nvPicPr>
          <p:cNvPr id="145" name="図 144">
            <a:extLst>
              <a:ext uri="{FF2B5EF4-FFF2-40B4-BE49-F238E27FC236}">
                <a16:creationId xmlns:a16="http://schemas.microsoft.com/office/drawing/2014/main" id="{E138FE65-8A44-4819-ADDB-BAAEEC7CD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711" y="3689944"/>
            <a:ext cx="107437" cy="108000"/>
          </a:xfrm>
          <a:prstGeom prst="rect">
            <a:avLst/>
          </a:prstGeom>
        </p:spPr>
      </p:pic>
      <p:pic>
        <p:nvPicPr>
          <p:cNvPr id="146" name="図 145">
            <a:extLst>
              <a:ext uri="{FF2B5EF4-FFF2-40B4-BE49-F238E27FC236}">
                <a16:creationId xmlns:a16="http://schemas.microsoft.com/office/drawing/2014/main" id="{3046AAA4-BEFA-4268-BC3C-02EC407CBF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611" y="4169559"/>
            <a:ext cx="107437" cy="108000"/>
          </a:xfrm>
          <a:prstGeom prst="rect">
            <a:avLst/>
          </a:prstGeom>
        </p:spPr>
      </p:pic>
      <p:pic>
        <p:nvPicPr>
          <p:cNvPr id="147" name="図 146">
            <a:extLst>
              <a:ext uri="{FF2B5EF4-FFF2-40B4-BE49-F238E27FC236}">
                <a16:creationId xmlns:a16="http://schemas.microsoft.com/office/drawing/2014/main" id="{C3B6FCCE-5B0A-485E-BF14-D27DED2AA8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213" y="1983243"/>
            <a:ext cx="107437" cy="108000"/>
          </a:xfrm>
          <a:prstGeom prst="rect">
            <a:avLst/>
          </a:prstGeom>
        </p:spPr>
      </p:pic>
      <p:pic>
        <p:nvPicPr>
          <p:cNvPr id="148" name="図 147">
            <a:extLst>
              <a:ext uri="{FF2B5EF4-FFF2-40B4-BE49-F238E27FC236}">
                <a16:creationId xmlns:a16="http://schemas.microsoft.com/office/drawing/2014/main" id="{448BA201-57D2-457F-84EF-389D36A75D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278" y="3408386"/>
            <a:ext cx="107437" cy="108000"/>
          </a:xfrm>
          <a:prstGeom prst="rect">
            <a:avLst/>
          </a:prstGeom>
        </p:spPr>
      </p:pic>
      <p:pic>
        <p:nvPicPr>
          <p:cNvPr id="149" name="図 148">
            <a:extLst>
              <a:ext uri="{FF2B5EF4-FFF2-40B4-BE49-F238E27FC236}">
                <a16:creationId xmlns:a16="http://schemas.microsoft.com/office/drawing/2014/main" id="{E2D26F9A-142B-47BE-BBD1-CE675A3D04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644" y="3828798"/>
            <a:ext cx="107437" cy="108000"/>
          </a:xfrm>
          <a:prstGeom prst="rect">
            <a:avLst/>
          </a:prstGeom>
        </p:spPr>
      </p:pic>
      <p:pic>
        <p:nvPicPr>
          <p:cNvPr id="150" name="図 149">
            <a:extLst>
              <a:ext uri="{FF2B5EF4-FFF2-40B4-BE49-F238E27FC236}">
                <a16:creationId xmlns:a16="http://schemas.microsoft.com/office/drawing/2014/main" id="{DD051CAF-ED86-4FCE-B707-429AE0F97D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556" y="4349381"/>
            <a:ext cx="107437" cy="108000"/>
          </a:xfrm>
          <a:prstGeom prst="rect">
            <a:avLst/>
          </a:prstGeom>
        </p:spPr>
      </p:pic>
      <p:pic>
        <p:nvPicPr>
          <p:cNvPr id="151" name="図 150">
            <a:extLst>
              <a:ext uri="{FF2B5EF4-FFF2-40B4-BE49-F238E27FC236}">
                <a16:creationId xmlns:a16="http://schemas.microsoft.com/office/drawing/2014/main" id="{282E20A0-5893-458B-80F7-CFC4D98428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409" y="2176548"/>
            <a:ext cx="107437" cy="108000"/>
          </a:xfrm>
          <a:prstGeom prst="rect">
            <a:avLst/>
          </a:prstGeom>
        </p:spPr>
      </p:pic>
      <p:pic>
        <p:nvPicPr>
          <p:cNvPr id="152" name="図 151">
            <a:extLst>
              <a:ext uri="{FF2B5EF4-FFF2-40B4-BE49-F238E27FC236}">
                <a16:creationId xmlns:a16="http://schemas.microsoft.com/office/drawing/2014/main" id="{1C48CF5A-9604-45FC-AC92-90CAA32ED7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670" y="4445298"/>
            <a:ext cx="107437" cy="108000"/>
          </a:xfrm>
          <a:prstGeom prst="rect">
            <a:avLst/>
          </a:prstGeom>
        </p:spPr>
      </p:pic>
      <p:pic>
        <p:nvPicPr>
          <p:cNvPr id="153" name="図 152">
            <a:extLst>
              <a:ext uri="{FF2B5EF4-FFF2-40B4-BE49-F238E27FC236}">
                <a16:creationId xmlns:a16="http://schemas.microsoft.com/office/drawing/2014/main" id="{5D949FFC-782A-4EA9-82EE-0891B4A961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352" y="2824220"/>
            <a:ext cx="107437" cy="108000"/>
          </a:xfrm>
          <a:prstGeom prst="rect">
            <a:avLst/>
          </a:prstGeom>
        </p:spPr>
      </p:pic>
      <p:pic>
        <p:nvPicPr>
          <p:cNvPr id="154" name="図 153">
            <a:extLst>
              <a:ext uri="{FF2B5EF4-FFF2-40B4-BE49-F238E27FC236}">
                <a16:creationId xmlns:a16="http://schemas.microsoft.com/office/drawing/2014/main" id="{29BF3C27-1E31-46AA-972B-B9850A26F0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492" y="3117858"/>
            <a:ext cx="107437" cy="10800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624227D-51B0-40DE-8879-A9D7B5F81807}"/>
              </a:ext>
            </a:extLst>
          </p:cNvPr>
          <p:cNvSpPr txBox="1"/>
          <p:nvPr/>
        </p:nvSpPr>
        <p:spPr>
          <a:xfrm>
            <a:off x="-34702" y="4500702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0.4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㎛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E6797FA-5835-43D6-BFF1-05C1D1290BD1}"/>
              </a:ext>
            </a:extLst>
          </p:cNvPr>
          <p:cNvSpPr txBox="1"/>
          <p:nvPr/>
        </p:nvSpPr>
        <p:spPr>
          <a:xfrm>
            <a:off x="1240214" y="450070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5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615F501-F352-4391-9BF8-F93556E291C1}"/>
              </a:ext>
            </a:extLst>
          </p:cNvPr>
          <p:cNvSpPr txBox="1"/>
          <p:nvPr/>
        </p:nvSpPr>
        <p:spPr>
          <a:xfrm>
            <a:off x="6304541" y="450070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500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㎛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8595DCC-3D18-4D7F-8ED0-7F5373E54EE2}"/>
              </a:ext>
            </a:extLst>
          </p:cNvPr>
          <p:cNvSpPr txBox="1"/>
          <p:nvPr/>
        </p:nvSpPr>
        <p:spPr>
          <a:xfrm>
            <a:off x="2168880" y="450070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100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㎛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4435026D-5F35-42F3-BEF8-C3CD99FB626C}"/>
              </a:ext>
            </a:extLst>
          </p:cNvPr>
          <p:cNvSpPr/>
          <p:nvPr/>
        </p:nvSpPr>
        <p:spPr bwMode="auto">
          <a:xfrm>
            <a:off x="2190294" y="3175239"/>
            <a:ext cx="1224000" cy="122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1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33C36DB3-305A-4EE3-8655-5CF19CD99024}"/>
              </a:ext>
            </a:extLst>
          </p:cNvPr>
          <p:cNvSpPr/>
          <p:nvPr/>
        </p:nvSpPr>
        <p:spPr bwMode="auto">
          <a:xfrm>
            <a:off x="1646395" y="3756639"/>
            <a:ext cx="61200" cy="61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1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8206A49C-7B0C-42AB-A706-DF1CAC5C4182}"/>
              </a:ext>
            </a:extLst>
          </p:cNvPr>
          <p:cNvSpPr/>
          <p:nvPr/>
        </p:nvSpPr>
        <p:spPr bwMode="auto">
          <a:xfrm>
            <a:off x="573404" y="3783639"/>
            <a:ext cx="7200" cy="7200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E23F21CE-CE63-4E13-A75D-6C18239F3703}"/>
              </a:ext>
            </a:extLst>
          </p:cNvPr>
          <p:cNvSpPr txBox="1">
            <a:spLocks/>
          </p:cNvSpPr>
          <p:nvPr/>
        </p:nvSpPr>
        <p:spPr bwMode="auto">
          <a:xfrm>
            <a:off x="235744" y="-2281"/>
            <a:ext cx="9815512" cy="86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エアロゾル</a:t>
            </a: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と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CEC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飛沫</a:t>
            </a: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の関係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2FADB3E6-4BC0-46EF-B924-27B9C83A520F}"/>
              </a:ext>
            </a:extLst>
          </p:cNvPr>
          <p:cNvSpPr/>
          <p:nvPr/>
        </p:nvSpPr>
        <p:spPr bwMode="auto">
          <a:xfrm>
            <a:off x="135620" y="3352800"/>
            <a:ext cx="861929" cy="861929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3" name="タイトル 1">
            <a:extLst>
              <a:ext uri="{FF2B5EF4-FFF2-40B4-BE49-F238E27FC236}">
                <a16:creationId xmlns:a16="http://schemas.microsoft.com/office/drawing/2014/main" id="{531FFCF0-953F-493E-8E0C-263F2A21AEAF}"/>
              </a:ext>
            </a:extLst>
          </p:cNvPr>
          <p:cNvSpPr txBox="1">
            <a:spLocks/>
          </p:cNvSpPr>
          <p:nvPr/>
        </p:nvSpPr>
        <p:spPr bwMode="auto">
          <a:xfrm>
            <a:off x="-95682" y="2603790"/>
            <a:ext cx="1382036" cy="86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エアロゾル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CC99FF"/>
              </a:solidFill>
              <a:effectLst/>
              <a:uLnTx/>
              <a:uFillTx/>
              <a:latin typeface="Arial Narrow"/>
              <a:ea typeface="ＭＳ Ｐゴシック"/>
              <a:cs typeface="+mj-cs"/>
            </a:endParaRPr>
          </a:p>
        </p:txBody>
      </p:sp>
      <p:sp>
        <p:nvSpPr>
          <p:cNvPr id="54" name="タイトル 1">
            <a:extLst>
              <a:ext uri="{FF2B5EF4-FFF2-40B4-BE49-F238E27FC236}">
                <a16:creationId xmlns:a16="http://schemas.microsoft.com/office/drawing/2014/main" id="{4DD764E6-D944-49C3-B8B4-6B0E32A15E09}"/>
              </a:ext>
            </a:extLst>
          </p:cNvPr>
          <p:cNvSpPr txBox="1">
            <a:spLocks/>
          </p:cNvSpPr>
          <p:nvPr/>
        </p:nvSpPr>
        <p:spPr bwMode="auto">
          <a:xfrm>
            <a:off x="2350259" y="2610933"/>
            <a:ext cx="904071" cy="86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EC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飛沫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CCECFF">
                  <a:lumMod val="75000"/>
                </a:srgbClr>
              </a:solidFill>
              <a:effectLst/>
              <a:uLnTx/>
              <a:uFillTx/>
              <a:latin typeface="Arial Narrow"/>
              <a:ea typeface="ＭＳ Ｐゴシック"/>
              <a:cs typeface="+mj-cs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C40AE1D5-02B6-4E35-BC9E-25357DD9559F}"/>
              </a:ext>
            </a:extLst>
          </p:cNvPr>
          <p:cNvCxnSpPr>
            <a:cxnSpLocks/>
          </p:cNvCxnSpPr>
          <p:nvPr/>
        </p:nvCxnSpPr>
        <p:spPr bwMode="auto">
          <a:xfrm>
            <a:off x="1601214" y="3036285"/>
            <a:ext cx="86063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8DA18E4-8FA9-4E31-B132-1EDC2882A3CF}"/>
              </a:ext>
            </a:extLst>
          </p:cNvPr>
          <p:cNvCxnSpPr>
            <a:cxnSpLocks/>
          </p:cNvCxnSpPr>
          <p:nvPr/>
        </p:nvCxnSpPr>
        <p:spPr bwMode="auto">
          <a:xfrm flipH="1">
            <a:off x="1195714" y="3036285"/>
            <a:ext cx="39359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99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314DDF1-D33E-4581-BA07-086041843F2D}"/>
              </a:ext>
            </a:extLst>
          </p:cNvPr>
          <p:cNvCxnSpPr>
            <a:cxnSpLocks/>
          </p:cNvCxnSpPr>
          <p:nvPr/>
        </p:nvCxnSpPr>
        <p:spPr bwMode="auto">
          <a:xfrm>
            <a:off x="1590057" y="2935750"/>
            <a:ext cx="0" cy="1656000"/>
          </a:xfrm>
          <a:prstGeom prst="line">
            <a:avLst/>
          </a:prstGeom>
          <a:solidFill>
            <a:schemeClr val="accent1"/>
          </a:solidFill>
          <a:ln w="28575" cap="flat" cmpd="sng" algn="ctr">
            <a:gradFill>
              <a:gsLst>
                <a:gs pos="0">
                  <a:srgbClr val="CC99FF"/>
                </a:gs>
                <a:gs pos="100000">
                  <a:srgbClr val="59C1FF"/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3E512B3-A0CF-437D-9E4F-4D0738F5D0B7}"/>
              </a:ext>
            </a:extLst>
          </p:cNvPr>
          <p:cNvSpPr txBox="1"/>
          <p:nvPr/>
        </p:nvSpPr>
        <p:spPr>
          <a:xfrm>
            <a:off x="2803130" y="5686657"/>
            <a:ext cx="18774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1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体積比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1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D1DC5B-F565-4AB2-9D59-1A60639B019D}"/>
              </a:ext>
            </a:extLst>
          </p:cNvPr>
          <p:cNvSpPr txBox="1"/>
          <p:nvPr/>
        </p:nvSpPr>
        <p:spPr>
          <a:xfrm>
            <a:off x="2167505" y="642572"/>
            <a:ext cx="2424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（より小さな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EC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飛沫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）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CCECF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95B1A5-A78D-4779-9C8C-2FDFEDA891DA}"/>
              </a:ext>
            </a:extLst>
          </p:cNvPr>
          <p:cNvSpPr txBox="1"/>
          <p:nvPr/>
        </p:nvSpPr>
        <p:spPr>
          <a:xfrm>
            <a:off x="2225053" y="2461725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すぐ落下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6438FB-A7AC-42D3-B200-A728774D6D63}"/>
              </a:ext>
            </a:extLst>
          </p:cNvPr>
          <p:cNvSpPr txBox="1"/>
          <p:nvPr/>
        </p:nvSpPr>
        <p:spPr>
          <a:xfrm>
            <a:off x="-31428" y="2461725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時間漂う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55" name="図 154">
            <a:extLst>
              <a:ext uri="{FF2B5EF4-FFF2-40B4-BE49-F238E27FC236}">
                <a16:creationId xmlns:a16="http://schemas.microsoft.com/office/drawing/2014/main" id="{79E288C6-EAC4-4246-96E3-B7BBEF611E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148" y="1487302"/>
            <a:ext cx="107437" cy="108000"/>
          </a:xfrm>
          <a:prstGeom prst="rect">
            <a:avLst/>
          </a:prstGeom>
        </p:spPr>
      </p:pic>
      <p:pic>
        <p:nvPicPr>
          <p:cNvPr id="156" name="図 155">
            <a:extLst>
              <a:ext uri="{FF2B5EF4-FFF2-40B4-BE49-F238E27FC236}">
                <a16:creationId xmlns:a16="http://schemas.microsoft.com/office/drawing/2014/main" id="{6F8FD09E-6BBD-4DFB-A4C6-E7DCF142AD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157" y="2235486"/>
            <a:ext cx="107437" cy="108000"/>
          </a:xfrm>
          <a:prstGeom prst="rect">
            <a:avLst/>
          </a:prstGeom>
        </p:spPr>
      </p:pic>
      <p:pic>
        <p:nvPicPr>
          <p:cNvPr id="157" name="図 156">
            <a:extLst>
              <a:ext uri="{FF2B5EF4-FFF2-40B4-BE49-F238E27FC236}">
                <a16:creationId xmlns:a16="http://schemas.microsoft.com/office/drawing/2014/main" id="{70443E28-57EE-4933-A039-54EE2179F0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608" y="1705664"/>
            <a:ext cx="107437" cy="108000"/>
          </a:xfrm>
          <a:prstGeom prst="rect">
            <a:avLst/>
          </a:prstGeom>
        </p:spPr>
      </p:pic>
      <p:pic>
        <p:nvPicPr>
          <p:cNvPr id="158" name="図 157">
            <a:extLst>
              <a:ext uri="{FF2B5EF4-FFF2-40B4-BE49-F238E27FC236}">
                <a16:creationId xmlns:a16="http://schemas.microsoft.com/office/drawing/2014/main" id="{18DFD430-D1B9-4E8F-A6B2-BA63216B8F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456" y="1046228"/>
            <a:ext cx="107437" cy="108000"/>
          </a:xfrm>
          <a:prstGeom prst="rect">
            <a:avLst/>
          </a:prstGeom>
        </p:spPr>
      </p:pic>
      <p:pic>
        <p:nvPicPr>
          <p:cNvPr id="159" name="図 158">
            <a:extLst>
              <a:ext uri="{FF2B5EF4-FFF2-40B4-BE49-F238E27FC236}">
                <a16:creationId xmlns:a16="http://schemas.microsoft.com/office/drawing/2014/main" id="{C286F172-B0E9-44F3-9FC3-F2DF475F3A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549" y="912578"/>
            <a:ext cx="107437" cy="108000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3E48920D-2191-420B-A94B-51B314A4E7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167" y="837704"/>
            <a:ext cx="107437" cy="108000"/>
          </a:xfrm>
          <a:prstGeom prst="rect">
            <a:avLst/>
          </a:prstGeom>
        </p:spPr>
      </p:pic>
      <p:pic>
        <p:nvPicPr>
          <p:cNvPr id="161" name="図 160">
            <a:extLst>
              <a:ext uri="{FF2B5EF4-FFF2-40B4-BE49-F238E27FC236}">
                <a16:creationId xmlns:a16="http://schemas.microsoft.com/office/drawing/2014/main" id="{E5BA5B93-9F66-4E44-94D8-52199D637F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453" y="938228"/>
            <a:ext cx="107437" cy="108000"/>
          </a:xfrm>
          <a:prstGeom prst="rect">
            <a:avLst/>
          </a:prstGeom>
        </p:spPr>
      </p:pic>
      <p:pic>
        <p:nvPicPr>
          <p:cNvPr id="162" name="図 161">
            <a:extLst>
              <a:ext uri="{FF2B5EF4-FFF2-40B4-BE49-F238E27FC236}">
                <a16:creationId xmlns:a16="http://schemas.microsoft.com/office/drawing/2014/main" id="{10E387DD-7008-42EA-A604-9530ABFACB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908" y="1086639"/>
            <a:ext cx="107437" cy="108000"/>
          </a:xfrm>
          <a:prstGeom prst="rect">
            <a:avLst/>
          </a:prstGeom>
        </p:spPr>
      </p:pic>
      <p:pic>
        <p:nvPicPr>
          <p:cNvPr id="163" name="図 162">
            <a:extLst>
              <a:ext uri="{FF2B5EF4-FFF2-40B4-BE49-F238E27FC236}">
                <a16:creationId xmlns:a16="http://schemas.microsoft.com/office/drawing/2014/main" id="{6BF1C7B6-AFE5-44E6-987E-D9D5A4FBEB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412" y="1471248"/>
            <a:ext cx="107437" cy="108000"/>
          </a:xfrm>
          <a:prstGeom prst="rect">
            <a:avLst/>
          </a:prstGeom>
        </p:spPr>
      </p:pic>
      <p:pic>
        <p:nvPicPr>
          <p:cNvPr id="164" name="図 163">
            <a:extLst>
              <a:ext uri="{FF2B5EF4-FFF2-40B4-BE49-F238E27FC236}">
                <a16:creationId xmlns:a16="http://schemas.microsoft.com/office/drawing/2014/main" id="{3FDB2F94-B7CF-4272-A74F-CC47367CFD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37" y="2674620"/>
            <a:ext cx="107437" cy="108000"/>
          </a:xfrm>
          <a:prstGeom prst="rect">
            <a:avLst/>
          </a:prstGeom>
        </p:spPr>
      </p:pic>
      <p:pic>
        <p:nvPicPr>
          <p:cNvPr id="165" name="図 164">
            <a:extLst>
              <a:ext uri="{FF2B5EF4-FFF2-40B4-BE49-F238E27FC236}">
                <a16:creationId xmlns:a16="http://schemas.microsoft.com/office/drawing/2014/main" id="{3C530321-B4E3-4515-B07B-A9A670CBC0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8949">
            <a:off x="4378070" y="3199753"/>
            <a:ext cx="107437" cy="108000"/>
          </a:xfrm>
          <a:prstGeom prst="rect">
            <a:avLst/>
          </a:prstGeom>
        </p:spPr>
      </p:pic>
      <p:pic>
        <p:nvPicPr>
          <p:cNvPr id="166" name="図 165">
            <a:extLst>
              <a:ext uri="{FF2B5EF4-FFF2-40B4-BE49-F238E27FC236}">
                <a16:creationId xmlns:a16="http://schemas.microsoft.com/office/drawing/2014/main" id="{125A0037-01A0-4B03-AF5A-6BDDE6E4AD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961" y="3797944"/>
            <a:ext cx="107437" cy="108000"/>
          </a:xfrm>
          <a:prstGeom prst="rect">
            <a:avLst/>
          </a:prstGeom>
        </p:spPr>
      </p:pic>
      <p:pic>
        <p:nvPicPr>
          <p:cNvPr id="167" name="図 166">
            <a:extLst>
              <a:ext uri="{FF2B5EF4-FFF2-40B4-BE49-F238E27FC236}">
                <a16:creationId xmlns:a16="http://schemas.microsoft.com/office/drawing/2014/main" id="{1D548590-0289-4AA5-B6F4-C5DD04EB6E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651" y="4289811"/>
            <a:ext cx="107437" cy="108000"/>
          </a:xfrm>
          <a:prstGeom prst="rect">
            <a:avLst/>
          </a:prstGeom>
        </p:spPr>
      </p:pic>
      <p:pic>
        <p:nvPicPr>
          <p:cNvPr id="168" name="図 167">
            <a:extLst>
              <a:ext uri="{FF2B5EF4-FFF2-40B4-BE49-F238E27FC236}">
                <a16:creationId xmlns:a16="http://schemas.microsoft.com/office/drawing/2014/main" id="{C05F50C4-0F46-48C1-8910-81B8DC3477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896" y="4895838"/>
            <a:ext cx="107437" cy="108000"/>
          </a:xfrm>
          <a:prstGeom prst="rect">
            <a:avLst/>
          </a:prstGeom>
        </p:spPr>
      </p:pic>
      <p:pic>
        <p:nvPicPr>
          <p:cNvPr id="169" name="図 168">
            <a:extLst>
              <a:ext uri="{FF2B5EF4-FFF2-40B4-BE49-F238E27FC236}">
                <a16:creationId xmlns:a16="http://schemas.microsoft.com/office/drawing/2014/main" id="{274044BB-8C25-475C-AE5A-021930F41F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889" y="5428208"/>
            <a:ext cx="107437" cy="108000"/>
          </a:xfrm>
          <a:prstGeom prst="rect">
            <a:avLst/>
          </a:prstGeom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CB24FD3B-98DA-42CA-9DEF-376F8E19CA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585" y="5183092"/>
            <a:ext cx="107437" cy="108000"/>
          </a:xfrm>
          <a:prstGeom prst="rect">
            <a:avLst/>
          </a:prstGeom>
        </p:spPr>
      </p:pic>
      <p:pic>
        <p:nvPicPr>
          <p:cNvPr id="171" name="図 170">
            <a:extLst>
              <a:ext uri="{FF2B5EF4-FFF2-40B4-BE49-F238E27FC236}">
                <a16:creationId xmlns:a16="http://schemas.microsoft.com/office/drawing/2014/main" id="{5D351684-2035-43F1-A75C-5ACB6729F0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866" y="6010244"/>
            <a:ext cx="107437" cy="108000"/>
          </a:xfrm>
          <a:prstGeom prst="rect">
            <a:avLst/>
          </a:prstGeom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74811BD5-819C-4DC0-8D71-BF900EB3CB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288" y="6022303"/>
            <a:ext cx="107437" cy="108000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B8A1C78D-A5AB-4522-A677-B65990AEA5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706" y="6256502"/>
            <a:ext cx="107437" cy="108000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44E43210-350D-4950-87AC-FE2950B8A4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548" y="6349484"/>
            <a:ext cx="107437" cy="108000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913AC9B1-7721-433E-B6A5-00095F0D93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913" y="6292870"/>
            <a:ext cx="107437" cy="108000"/>
          </a:xfrm>
          <a:prstGeom prst="rect">
            <a:avLst/>
          </a:prstGeom>
        </p:spPr>
      </p:pic>
      <p:pic>
        <p:nvPicPr>
          <p:cNvPr id="176" name="図 175">
            <a:extLst>
              <a:ext uri="{FF2B5EF4-FFF2-40B4-BE49-F238E27FC236}">
                <a16:creationId xmlns:a16="http://schemas.microsoft.com/office/drawing/2014/main" id="{BAE53968-23E1-4A29-BFCF-4B5C32F2E1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051" y="6313877"/>
            <a:ext cx="107437" cy="108000"/>
          </a:xfrm>
          <a:prstGeom prst="rect">
            <a:avLst/>
          </a:prstGeom>
        </p:spPr>
      </p:pic>
      <p:pic>
        <p:nvPicPr>
          <p:cNvPr id="177" name="図 176">
            <a:extLst>
              <a:ext uri="{FF2B5EF4-FFF2-40B4-BE49-F238E27FC236}">
                <a16:creationId xmlns:a16="http://schemas.microsoft.com/office/drawing/2014/main" id="{80BB7947-76DC-4C27-B4AA-A9D709D046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888" y="6556109"/>
            <a:ext cx="107437" cy="108000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819ACED-A3B0-4773-88E5-67DF6A7D95BD}"/>
              </a:ext>
            </a:extLst>
          </p:cNvPr>
          <p:cNvSpPr/>
          <p:nvPr/>
        </p:nvSpPr>
        <p:spPr>
          <a:xfrm>
            <a:off x="1080558" y="6334780"/>
            <a:ext cx="8125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大きい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EC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飛沫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は小さい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エアロゾル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約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20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億倍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の大きさ</a:t>
            </a:r>
          </a:p>
        </p:txBody>
      </p:sp>
      <p:pic>
        <p:nvPicPr>
          <p:cNvPr id="178" name="図 177">
            <a:extLst>
              <a:ext uri="{FF2B5EF4-FFF2-40B4-BE49-F238E27FC236}">
                <a16:creationId xmlns:a16="http://schemas.microsoft.com/office/drawing/2014/main" id="{026B83B0-B615-41C6-9E3D-17983E46E7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915" y="5810608"/>
            <a:ext cx="107437" cy="108000"/>
          </a:xfrm>
          <a:prstGeom prst="rect">
            <a:avLst/>
          </a:prstGeom>
        </p:spPr>
      </p:pic>
      <p:pic>
        <p:nvPicPr>
          <p:cNvPr id="179" name="図 178">
            <a:extLst>
              <a:ext uri="{FF2B5EF4-FFF2-40B4-BE49-F238E27FC236}">
                <a16:creationId xmlns:a16="http://schemas.microsoft.com/office/drawing/2014/main" id="{8E207D8F-AAF3-4CA2-B58D-8D400A3801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093" y="6241641"/>
            <a:ext cx="107437" cy="108000"/>
          </a:xfrm>
          <a:prstGeom prst="rect">
            <a:avLst/>
          </a:prstGeom>
        </p:spPr>
      </p:pic>
      <p:pic>
        <p:nvPicPr>
          <p:cNvPr id="180" name="図 179">
            <a:extLst>
              <a:ext uri="{FF2B5EF4-FFF2-40B4-BE49-F238E27FC236}">
                <a16:creationId xmlns:a16="http://schemas.microsoft.com/office/drawing/2014/main" id="{CF3EB46F-7935-49D8-9032-DFE3E4A564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840" y="6289274"/>
            <a:ext cx="107437" cy="108000"/>
          </a:xfrm>
          <a:prstGeom prst="rect">
            <a:avLst/>
          </a:prstGeom>
        </p:spPr>
      </p:pic>
      <p:pic>
        <p:nvPicPr>
          <p:cNvPr id="181" name="図 180">
            <a:extLst>
              <a:ext uri="{FF2B5EF4-FFF2-40B4-BE49-F238E27FC236}">
                <a16:creationId xmlns:a16="http://schemas.microsoft.com/office/drawing/2014/main" id="{07FF2CB5-B7A2-4F42-B5F1-80047E7D14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821" y="5956244"/>
            <a:ext cx="107437" cy="108000"/>
          </a:xfrm>
          <a:prstGeom prst="rect">
            <a:avLst/>
          </a:prstGeom>
        </p:spPr>
      </p:pic>
      <p:pic>
        <p:nvPicPr>
          <p:cNvPr id="183" name="図 182">
            <a:extLst>
              <a:ext uri="{FF2B5EF4-FFF2-40B4-BE49-F238E27FC236}">
                <a16:creationId xmlns:a16="http://schemas.microsoft.com/office/drawing/2014/main" id="{8E8F24C7-4522-4FE8-8139-B0ECCB935E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135" y="5167534"/>
            <a:ext cx="107437" cy="108000"/>
          </a:xfrm>
          <a:prstGeom prst="rect">
            <a:avLst/>
          </a:prstGeom>
        </p:spPr>
      </p:pic>
      <p:pic>
        <p:nvPicPr>
          <p:cNvPr id="184" name="図 183">
            <a:extLst>
              <a:ext uri="{FF2B5EF4-FFF2-40B4-BE49-F238E27FC236}">
                <a16:creationId xmlns:a16="http://schemas.microsoft.com/office/drawing/2014/main" id="{0D2281DC-2F95-429C-99DB-F05B0602D6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164" y="5482208"/>
            <a:ext cx="107437" cy="108000"/>
          </a:xfrm>
          <a:prstGeom prst="rect">
            <a:avLst/>
          </a:prstGeom>
        </p:spPr>
      </p:pic>
      <p:pic>
        <p:nvPicPr>
          <p:cNvPr id="185" name="図 184">
            <a:extLst>
              <a:ext uri="{FF2B5EF4-FFF2-40B4-BE49-F238E27FC236}">
                <a16:creationId xmlns:a16="http://schemas.microsoft.com/office/drawing/2014/main" id="{977A5C99-6E8C-42C8-AB5C-17C3315CE6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618" y="4186430"/>
            <a:ext cx="107437" cy="108000"/>
          </a:xfrm>
          <a:prstGeom prst="rect">
            <a:avLst/>
          </a:prstGeom>
        </p:spPr>
      </p:pic>
      <p:pic>
        <p:nvPicPr>
          <p:cNvPr id="186" name="図 185">
            <a:extLst>
              <a:ext uri="{FF2B5EF4-FFF2-40B4-BE49-F238E27FC236}">
                <a16:creationId xmlns:a16="http://schemas.microsoft.com/office/drawing/2014/main" id="{A3A373FB-E2C6-4CB7-8264-D01909595F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507" y="4264115"/>
            <a:ext cx="107437" cy="108000"/>
          </a:xfrm>
          <a:prstGeom prst="rect">
            <a:avLst/>
          </a:prstGeom>
        </p:spPr>
      </p:pic>
      <p:pic>
        <p:nvPicPr>
          <p:cNvPr id="187" name="図 186">
            <a:extLst>
              <a:ext uri="{FF2B5EF4-FFF2-40B4-BE49-F238E27FC236}">
                <a16:creationId xmlns:a16="http://schemas.microsoft.com/office/drawing/2014/main" id="{2DCA7A63-DC8B-49AE-B35C-1F0DC59A7F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993" y="3591544"/>
            <a:ext cx="107437" cy="108000"/>
          </a:xfrm>
          <a:prstGeom prst="rect">
            <a:avLst/>
          </a:prstGeom>
        </p:spPr>
      </p:pic>
      <p:pic>
        <p:nvPicPr>
          <p:cNvPr id="188" name="図 187">
            <a:extLst>
              <a:ext uri="{FF2B5EF4-FFF2-40B4-BE49-F238E27FC236}">
                <a16:creationId xmlns:a16="http://schemas.microsoft.com/office/drawing/2014/main" id="{E220C23C-D468-45C4-9AE7-DEAFFCEB46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475" y="2807835"/>
            <a:ext cx="107437" cy="108000"/>
          </a:xfrm>
          <a:prstGeom prst="rect">
            <a:avLst/>
          </a:prstGeom>
        </p:spPr>
      </p:pic>
      <p:pic>
        <p:nvPicPr>
          <p:cNvPr id="189" name="図 188">
            <a:extLst>
              <a:ext uri="{FF2B5EF4-FFF2-40B4-BE49-F238E27FC236}">
                <a16:creationId xmlns:a16="http://schemas.microsoft.com/office/drawing/2014/main" id="{693616CB-21AB-4AE9-A982-B3B2890336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609" y="2432519"/>
            <a:ext cx="107437" cy="108000"/>
          </a:xfrm>
          <a:prstGeom prst="rect">
            <a:avLst/>
          </a:prstGeom>
        </p:spPr>
      </p:pic>
      <p:pic>
        <p:nvPicPr>
          <p:cNvPr id="190" name="図 189">
            <a:extLst>
              <a:ext uri="{FF2B5EF4-FFF2-40B4-BE49-F238E27FC236}">
                <a16:creationId xmlns:a16="http://schemas.microsoft.com/office/drawing/2014/main" id="{8D025F02-9F8E-44F6-929F-EBE969123B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669" y="1842566"/>
            <a:ext cx="107437" cy="108000"/>
          </a:xfrm>
          <a:prstGeom prst="rect">
            <a:avLst/>
          </a:prstGeom>
        </p:spPr>
      </p:pic>
      <p:pic>
        <p:nvPicPr>
          <p:cNvPr id="191" name="図 190">
            <a:extLst>
              <a:ext uri="{FF2B5EF4-FFF2-40B4-BE49-F238E27FC236}">
                <a16:creationId xmlns:a16="http://schemas.microsoft.com/office/drawing/2014/main" id="{90FE3574-CC78-4D28-A3E0-6B3AD8B652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6599" y="5014290"/>
            <a:ext cx="107437" cy="108000"/>
          </a:xfrm>
          <a:prstGeom prst="rect">
            <a:avLst/>
          </a:prstGeom>
        </p:spPr>
      </p:pic>
      <p:pic>
        <p:nvPicPr>
          <p:cNvPr id="192" name="図 191">
            <a:extLst>
              <a:ext uri="{FF2B5EF4-FFF2-40B4-BE49-F238E27FC236}">
                <a16:creationId xmlns:a16="http://schemas.microsoft.com/office/drawing/2014/main" id="{A5303A21-13A9-4306-8B3A-0C1355E17A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422" y="5568828"/>
            <a:ext cx="107437" cy="108000"/>
          </a:xfrm>
          <a:prstGeom prst="rect">
            <a:avLst/>
          </a:prstGeom>
        </p:spPr>
      </p:pic>
      <p:pic>
        <p:nvPicPr>
          <p:cNvPr id="193" name="図 192">
            <a:extLst>
              <a:ext uri="{FF2B5EF4-FFF2-40B4-BE49-F238E27FC236}">
                <a16:creationId xmlns:a16="http://schemas.microsoft.com/office/drawing/2014/main" id="{956520E9-5D17-4B30-BC5E-93DFD7D197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124" y="4166504"/>
            <a:ext cx="107437" cy="108000"/>
          </a:xfrm>
          <a:prstGeom prst="rect">
            <a:avLst/>
          </a:prstGeom>
        </p:spPr>
      </p:pic>
      <p:pic>
        <p:nvPicPr>
          <p:cNvPr id="194" name="図 193">
            <a:extLst>
              <a:ext uri="{FF2B5EF4-FFF2-40B4-BE49-F238E27FC236}">
                <a16:creationId xmlns:a16="http://schemas.microsoft.com/office/drawing/2014/main" id="{B37DAA53-5757-4519-A03C-2A0A08F6C8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659" y="3703874"/>
            <a:ext cx="107437" cy="108000"/>
          </a:xfrm>
          <a:prstGeom prst="rect">
            <a:avLst/>
          </a:prstGeom>
        </p:spPr>
      </p:pic>
      <p:pic>
        <p:nvPicPr>
          <p:cNvPr id="195" name="図 194">
            <a:extLst>
              <a:ext uri="{FF2B5EF4-FFF2-40B4-BE49-F238E27FC236}">
                <a16:creationId xmlns:a16="http://schemas.microsoft.com/office/drawing/2014/main" id="{2F94468F-81C5-47AD-8DD4-D28CB49306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327" y="3520682"/>
            <a:ext cx="107437" cy="108000"/>
          </a:xfrm>
          <a:prstGeom prst="rect">
            <a:avLst/>
          </a:prstGeom>
        </p:spPr>
      </p:pic>
      <p:pic>
        <p:nvPicPr>
          <p:cNvPr id="196" name="図 195">
            <a:extLst>
              <a:ext uri="{FF2B5EF4-FFF2-40B4-BE49-F238E27FC236}">
                <a16:creationId xmlns:a16="http://schemas.microsoft.com/office/drawing/2014/main" id="{8764E966-8C49-4C89-B3F2-5131CF1766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798" y="3295244"/>
            <a:ext cx="107437" cy="108000"/>
          </a:xfrm>
          <a:prstGeom prst="rect">
            <a:avLst/>
          </a:prstGeom>
        </p:spPr>
      </p:pic>
      <p:pic>
        <p:nvPicPr>
          <p:cNvPr id="197" name="図 196">
            <a:extLst>
              <a:ext uri="{FF2B5EF4-FFF2-40B4-BE49-F238E27FC236}">
                <a16:creationId xmlns:a16="http://schemas.microsoft.com/office/drawing/2014/main" id="{A4C3A4DC-7870-45C7-8FBE-2B068AB0F4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670" y="3961683"/>
            <a:ext cx="107437" cy="108000"/>
          </a:xfrm>
          <a:prstGeom prst="rect">
            <a:avLst/>
          </a:prstGeom>
        </p:spPr>
      </p:pic>
      <p:pic>
        <p:nvPicPr>
          <p:cNvPr id="198" name="図 197">
            <a:extLst>
              <a:ext uri="{FF2B5EF4-FFF2-40B4-BE49-F238E27FC236}">
                <a16:creationId xmlns:a16="http://schemas.microsoft.com/office/drawing/2014/main" id="{A79745C2-29F0-4F72-8E4C-37C92312D2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191" y="3693377"/>
            <a:ext cx="107437" cy="108000"/>
          </a:xfrm>
          <a:prstGeom prst="rect">
            <a:avLst/>
          </a:prstGeom>
        </p:spPr>
      </p:pic>
      <p:pic>
        <p:nvPicPr>
          <p:cNvPr id="199" name="図 198">
            <a:extLst>
              <a:ext uri="{FF2B5EF4-FFF2-40B4-BE49-F238E27FC236}">
                <a16:creationId xmlns:a16="http://schemas.microsoft.com/office/drawing/2014/main" id="{0864496B-559D-4400-848A-E4E228E49A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2" y="3714348"/>
            <a:ext cx="107437" cy="108000"/>
          </a:xfrm>
          <a:prstGeom prst="rect">
            <a:avLst/>
          </a:prstGeom>
        </p:spPr>
      </p:pic>
      <p:pic>
        <p:nvPicPr>
          <p:cNvPr id="200" name="図 199">
            <a:extLst>
              <a:ext uri="{FF2B5EF4-FFF2-40B4-BE49-F238E27FC236}">
                <a16:creationId xmlns:a16="http://schemas.microsoft.com/office/drawing/2014/main" id="{9E14A5E4-6771-48F2-A267-C8913A2F74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343" y="3493514"/>
            <a:ext cx="107437" cy="108000"/>
          </a:xfrm>
          <a:prstGeom prst="rect">
            <a:avLst/>
          </a:prstGeom>
        </p:spPr>
      </p:pic>
      <p:pic>
        <p:nvPicPr>
          <p:cNvPr id="201" name="図 200">
            <a:extLst>
              <a:ext uri="{FF2B5EF4-FFF2-40B4-BE49-F238E27FC236}">
                <a16:creationId xmlns:a16="http://schemas.microsoft.com/office/drawing/2014/main" id="{28836337-98A6-4A06-8647-4E19836A46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125" y="4215934"/>
            <a:ext cx="107437" cy="108000"/>
          </a:xfrm>
          <a:prstGeom prst="rect">
            <a:avLst/>
          </a:prstGeom>
        </p:spPr>
      </p:pic>
      <p:pic>
        <p:nvPicPr>
          <p:cNvPr id="202" name="図 201">
            <a:extLst>
              <a:ext uri="{FF2B5EF4-FFF2-40B4-BE49-F238E27FC236}">
                <a16:creationId xmlns:a16="http://schemas.microsoft.com/office/drawing/2014/main" id="{74090454-7C3C-49F7-A3C1-4F2A92D349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296" y="3907683"/>
            <a:ext cx="107437" cy="108000"/>
          </a:xfrm>
          <a:prstGeom prst="rect">
            <a:avLst/>
          </a:prstGeom>
        </p:spPr>
      </p:pic>
      <p:pic>
        <p:nvPicPr>
          <p:cNvPr id="203" name="図 202">
            <a:extLst>
              <a:ext uri="{FF2B5EF4-FFF2-40B4-BE49-F238E27FC236}">
                <a16:creationId xmlns:a16="http://schemas.microsoft.com/office/drawing/2014/main" id="{DF5ED363-183A-4ED8-B2EE-7011A76ACF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283" y="3432446"/>
            <a:ext cx="107437" cy="108000"/>
          </a:xfrm>
          <a:prstGeom prst="rect">
            <a:avLst/>
          </a:prstGeom>
        </p:spPr>
      </p:pic>
      <p:pic>
        <p:nvPicPr>
          <p:cNvPr id="204" name="図 203">
            <a:extLst>
              <a:ext uri="{FF2B5EF4-FFF2-40B4-BE49-F238E27FC236}">
                <a16:creationId xmlns:a16="http://schemas.microsoft.com/office/drawing/2014/main" id="{3A7A0DA9-0A5A-4289-97BC-C4A3EECBC6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647" y="3930029"/>
            <a:ext cx="107437" cy="108000"/>
          </a:xfrm>
          <a:prstGeom prst="rect">
            <a:avLst/>
          </a:prstGeom>
        </p:spPr>
      </p:pic>
      <p:pic>
        <p:nvPicPr>
          <p:cNvPr id="205" name="図 204">
            <a:extLst>
              <a:ext uri="{FF2B5EF4-FFF2-40B4-BE49-F238E27FC236}">
                <a16:creationId xmlns:a16="http://schemas.microsoft.com/office/drawing/2014/main" id="{1040B5CF-DB67-4FAC-96E1-4E0F0D23DB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985" y="3426368"/>
            <a:ext cx="107437" cy="108000"/>
          </a:xfrm>
          <a:prstGeom prst="rect">
            <a:avLst/>
          </a:prstGeom>
        </p:spPr>
      </p:pic>
      <p:pic>
        <p:nvPicPr>
          <p:cNvPr id="206" name="図 205">
            <a:extLst>
              <a:ext uri="{FF2B5EF4-FFF2-40B4-BE49-F238E27FC236}">
                <a16:creationId xmlns:a16="http://schemas.microsoft.com/office/drawing/2014/main" id="{6F1042A3-335E-456C-8E1A-5F6235B1AD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781" y="3728054"/>
            <a:ext cx="107437" cy="108000"/>
          </a:xfrm>
          <a:prstGeom prst="rect">
            <a:avLst/>
          </a:prstGeom>
        </p:spPr>
      </p:pic>
      <p:cxnSp>
        <p:nvCxnSpPr>
          <p:cNvPr id="207" name="コネクタ: 曲線 206">
            <a:extLst>
              <a:ext uri="{FF2B5EF4-FFF2-40B4-BE49-F238E27FC236}">
                <a16:creationId xmlns:a16="http://schemas.microsoft.com/office/drawing/2014/main" id="{D237CDD6-F54E-4AFB-968F-3CA3D5A9B0B3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770270" y="1943348"/>
            <a:ext cx="12700" cy="6407370"/>
          </a:xfrm>
          <a:prstGeom prst="curvedConnector3">
            <a:avLst>
              <a:gd name="adj1" fmla="val 4556252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0687CB12-DE27-43D0-B76D-D4D55A63CD66}"/>
              </a:ext>
            </a:extLst>
          </p:cNvPr>
          <p:cNvSpPr txBox="1"/>
          <p:nvPr/>
        </p:nvSpPr>
        <p:spPr>
          <a:xfrm>
            <a:off x="45582" y="1205757"/>
            <a:ext cx="4580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CEC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飛沫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にはいろんなサイズが</a:t>
            </a:r>
          </a:p>
        </p:txBody>
      </p:sp>
      <p:cxnSp>
        <p:nvCxnSpPr>
          <p:cNvPr id="208" name="コネクタ: 曲線 207">
            <a:extLst>
              <a:ext uri="{FF2B5EF4-FFF2-40B4-BE49-F238E27FC236}">
                <a16:creationId xmlns:a16="http://schemas.microsoft.com/office/drawing/2014/main" id="{14EB4E93-1CFF-4DAA-ACF1-2365E753B8B0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1052585" y="4661032"/>
            <a:ext cx="12700" cy="972000"/>
          </a:xfrm>
          <a:prstGeom prst="curvedConnector3">
            <a:avLst>
              <a:gd name="adj1" fmla="val 1406252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9" name="正方形/長方形 208">
            <a:extLst>
              <a:ext uri="{FF2B5EF4-FFF2-40B4-BE49-F238E27FC236}">
                <a16:creationId xmlns:a16="http://schemas.microsoft.com/office/drawing/2014/main" id="{BE829F0E-15CD-4260-BDAF-7EF701425952}"/>
              </a:ext>
            </a:extLst>
          </p:cNvPr>
          <p:cNvSpPr/>
          <p:nvPr/>
        </p:nvSpPr>
        <p:spPr>
          <a:xfrm>
            <a:off x="1563192" y="499364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n-cs"/>
              </a:rPr>
              <a:t>2000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倍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A7C500EE-443C-4D79-8B15-C0CF8A41C51F}"/>
              </a:ext>
            </a:extLst>
          </p:cNvPr>
          <p:cNvSpPr txBox="1"/>
          <p:nvPr/>
        </p:nvSpPr>
        <p:spPr>
          <a:xfrm>
            <a:off x="4525046" y="3525629"/>
            <a:ext cx="5038560" cy="523220"/>
          </a:xfrm>
          <a:prstGeom prst="rect">
            <a:avLst/>
          </a:prstGeom>
          <a:solidFill>
            <a:sysClr val="window" lastClr="FFFFFF">
              <a:lumMod val="85000"/>
              <a:alpha val="82000"/>
            </a:sysClr>
          </a:solidFill>
        </p:spPr>
        <p:txBody>
          <a:bodyPr wrap="non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大きい</a:t>
            </a:r>
            <a:r>
              <a:rPr lang="ja-JP" altLang="en-US" sz="2800" dirty="0">
                <a:solidFill>
                  <a:srgbClr val="CCECFF">
                    <a:lumMod val="75000"/>
                  </a:srgb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飛沫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には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ウイルス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がいっぱい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58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000">
        <p:fade/>
      </p:transition>
    </mc:Choice>
    <mc:Fallback xmlns="">
      <p:transition spd="med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1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1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1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1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1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4250"/>
                            </p:stCondLst>
                            <p:childTnLst>
                              <p:par>
                                <p:cTn id="50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6" grpId="0"/>
      <p:bldP spid="210" grpId="0"/>
      <p:bldP spid="209" grpId="0"/>
      <p:bldP spid="211" grpId="0" uiExpan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39160"/>
            <a:ext cx="10287000" cy="367340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en-US" sz="8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ウイルスって</a:t>
            </a:r>
            <a:br>
              <a:rPr lang="en-US" altLang="ja-JP" sz="8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8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どんな大きさ？</a:t>
            </a:r>
            <a:endParaRPr lang="ja-JP" altLang="ja-JP" sz="66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283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39160"/>
            <a:ext cx="10287000" cy="367340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ja-JP" altLang="en-US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感染症予防は</a:t>
            </a:r>
            <a:br>
              <a:rPr lang="en-US" altLang="ja-JP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br>
              <a:rPr lang="en-US" altLang="ja-JP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簡単ではない</a:t>
            </a:r>
            <a:endParaRPr lang="ja-JP" altLang="ja-JP" sz="5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68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39160"/>
            <a:ext cx="10287000" cy="367340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ja-JP" altLang="en-US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だからこそ</a:t>
            </a:r>
            <a:br>
              <a:rPr lang="en-US" altLang="ja-JP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常に基本に</a:t>
            </a:r>
            <a:br>
              <a:rPr lang="en-US" altLang="ja-JP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立ち返りつつ</a:t>
            </a:r>
            <a:endParaRPr lang="ja-JP" altLang="ja-JP" sz="5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9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39160"/>
            <a:ext cx="10287000" cy="367340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ja-JP" altLang="en-US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できることを</a:t>
            </a:r>
            <a:br>
              <a:rPr lang="en-US" altLang="ja-JP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一つずつ</a:t>
            </a:r>
            <a:br>
              <a:rPr lang="en-US" altLang="ja-JP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考えながら</a:t>
            </a:r>
            <a:br>
              <a:rPr lang="en-US" altLang="ja-JP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積み重ねましょう</a:t>
            </a:r>
            <a:endParaRPr lang="ja-JP" altLang="ja-JP" sz="5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89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人形と文字の加工写真&#10;&#10;低い精度で自動的に生成された説明">
            <a:extLst>
              <a:ext uri="{FF2B5EF4-FFF2-40B4-BE49-F238E27FC236}">
                <a16:creationId xmlns:a16="http://schemas.microsoft.com/office/drawing/2014/main" id="{3E363786-2E27-4A86-8CD8-8227528297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71" y="3452348"/>
            <a:ext cx="1352289" cy="2831686"/>
          </a:xfrm>
          <a:prstGeom prst="rect">
            <a:avLst/>
          </a:prstGeom>
        </p:spPr>
      </p:pic>
      <p:pic>
        <p:nvPicPr>
          <p:cNvPr id="13" name="図 12" descr="クマの人形&#10;&#10;自動的に生成された説明">
            <a:extLst>
              <a:ext uri="{FF2B5EF4-FFF2-40B4-BE49-F238E27FC236}">
                <a16:creationId xmlns:a16="http://schemas.microsoft.com/office/drawing/2014/main" id="{34C3487A-F9E8-4AA8-A0BB-88D3E55FB4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760" y="3452348"/>
            <a:ext cx="1352289" cy="2831686"/>
          </a:xfrm>
          <a:prstGeom prst="rect">
            <a:avLst/>
          </a:prstGeom>
        </p:spPr>
      </p:pic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0225" y="950441"/>
            <a:ext cx="1606550" cy="1556046"/>
          </a:xfrm>
        </p:spPr>
        <p:txBody>
          <a:bodyPr/>
          <a:lstStyle/>
          <a:p>
            <a:pPr algn="ctr"/>
            <a:r>
              <a:rPr lang="ja-JP" altLang="en-US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</a:p>
        </p:txBody>
      </p:sp>
      <p:pic>
        <p:nvPicPr>
          <p:cNvPr id="1128452" name="Picture 4" descr="earthaf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834" y="3344349"/>
            <a:ext cx="3018747" cy="3047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F9DB1FB-5EA8-4854-A9A6-7A416492EE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661" y="1056859"/>
            <a:ext cx="1336198" cy="1343210"/>
          </a:xfrm>
          <a:prstGeom prst="rect">
            <a:avLst/>
          </a:prstGeom>
        </p:spPr>
      </p:pic>
      <p:pic>
        <p:nvPicPr>
          <p:cNvPr id="3" name="図 2" descr="人形と文字の加工写真&#10;&#10;低い精度で自動的に生成された説明">
            <a:extLst>
              <a:ext uri="{FF2B5EF4-FFF2-40B4-BE49-F238E27FC236}">
                <a16:creationId xmlns:a16="http://schemas.microsoft.com/office/drawing/2014/main" id="{1292FC59-51CC-448D-B92A-5C6374A436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918" y="312621"/>
            <a:ext cx="1352289" cy="2831686"/>
          </a:xfrm>
          <a:prstGeom prst="rect">
            <a:avLst/>
          </a:prstGeom>
        </p:spPr>
      </p:pic>
      <p:pic>
        <p:nvPicPr>
          <p:cNvPr id="5" name="図 4" descr="クマの人形&#10;&#10;自動的に生成された説明">
            <a:extLst>
              <a:ext uri="{FF2B5EF4-FFF2-40B4-BE49-F238E27FC236}">
                <a16:creationId xmlns:a16="http://schemas.microsoft.com/office/drawing/2014/main" id="{4B90C6A6-FCF0-4982-8988-C2F8876F05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207" y="312621"/>
            <a:ext cx="1352289" cy="283168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C335F52-166A-484E-B331-228836284908}"/>
              </a:ext>
            </a:extLst>
          </p:cNvPr>
          <p:cNvSpPr txBox="1"/>
          <p:nvPr/>
        </p:nvSpPr>
        <p:spPr>
          <a:xfrm>
            <a:off x="2570672" y="0"/>
            <a:ext cx="5145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ウイルスって</a:t>
            </a:r>
            <a:b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</a:b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どんな大きさ？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00DA02A-52CB-4FF5-A1CF-707EC7C42A65}"/>
              </a:ext>
            </a:extLst>
          </p:cNvPr>
          <p:cNvSpPr txBox="1"/>
          <p:nvPr/>
        </p:nvSpPr>
        <p:spPr>
          <a:xfrm>
            <a:off x="832080" y="6396335"/>
            <a:ext cx="8622873" cy="461665"/>
          </a:xfrm>
          <a:prstGeom prst="rect">
            <a:avLst/>
          </a:prstGeom>
          <a:solidFill>
            <a:sysClr val="window" lastClr="FFFFFF">
              <a:lumMod val="85000"/>
              <a:alpha val="42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地球の中の人間の大きさと人の中のウイルスの大きさがほぼ同じ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43190FFD-14F6-44BA-8E0C-17FCA03B1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3995524"/>
            <a:ext cx="1606550" cy="174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Monotype Sorts" pitchFamily="2" charset="2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defRPr kumimoji="1" sz="3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Monotype Sorts" pitchFamily="2" charset="2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1" lang="ja-JP" altLang="en-US" sz="8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：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uiExpand="1" build="p"/>
      <p:bldP spid="18" grpId="0" animBg="1"/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914400"/>
            <a:ext cx="10287000" cy="4351301"/>
          </a:xfrm>
        </p:spPr>
        <p:txBody>
          <a:bodyPr anchor="ctr" anchorCtr="0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ja-JP" altLang="en-US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見えないからこそ</a:t>
            </a:r>
            <a:br>
              <a:rPr lang="en-US" altLang="ja-JP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想像力を働かせて</a:t>
            </a:r>
            <a:br>
              <a:rPr lang="en-US" altLang="ja-JP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72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考えることが大事</a:t>
            </a:r>
            <a:endParaRPr lang="ja-JP" altLang="ja-JP" sz="66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2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850E91-B9A5-48E0-A9D1-DFADFC39F0EE}"/>
              </a:ext>
            </a:extLst>
          </p:cNvPr>
          <p:cNvSpPr txBox="1"/>
          <p:nvPr/>
        </p:nvSpPr>
        <p:spPr>
          <a:xfrm>
            <a:off x="3241721" y="3853480"/>
            <a:ext cx="2639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どこ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へ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FEDAD2-AADE-43CB-A6FF-0ACDB7D15F4C}"/>
              </a:ext>
            </a:extLst>
          </p:cNvPr>
          <p:cNvSpPr txBox="1"/>
          <p:nvPr/>
        </p:nvSpPr>
        <p:spPr>
          <a:xfrm>
            <a:off x="6168954" y="3853480"/>
            <a:ext cx="4134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どうやって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？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EBBAE3-5651-4338-AFC2-0C38B57FE2C5}"/>
              </a:ext>
            </a:extLst>
          </p:cNvPr>
          <p:cNvSpPr txBox="1"/>
          <p:nvPr/>
        </p:nvSpPr>
        <p:spPr>
          <a:xfrm>
            <a:off x="442077" y="3853480"/>
            <a:ext cx="2480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どこ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から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448950B-8258-4ED5-BA72-E17300BA1169}"/>
              </a:ext>
            </a:extLst>
          </p:cNvPr>
          <p:cNvSpPr txBox="1"/>
          <p:nvPr/>
        </p:nvSpPr>
        <p:spPr>
          <a:xfrm>
            <a:off x="2588954" y="1016720"/>
            <a:ext cx="5109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感染経路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対策の考え方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953B2D-C106-40F0-A889-2DA1C544BC32}"/>
              </a:ext>
            </a:extLst>
          </p:cNvPr>
          <p:cNvSpPr txBox="1"/>
          <p:nvPr/>
        </p:nvSpPr>
        <p:spPr>
          <a:xfrm>
            <a:off x="2954303" y="2435100"/>
            <a:ext cx="3441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ウイルス</a:t>
            </a:r>
            <a:r>
              <a:rPr kumimoji="1" lang="ja-JP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は</a:t>
            </a:r>
            <a:endParaRPr kumimoji="1" lang="en-US" altLang="ja-JP" sz="28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2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  <p:bldP spid="11" grpId="0" uiExpand="1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フリーフォーム 68">
            <a:extLst>
              <a:ext uri="{FF2B5EF4-FFF2-40B4-BE49-F238E27FC236}">
                <a16:creationId xmlns:a16="http://schemas.microsoft.com/office/drawing/2014/main" id="{944E8F82-D830-4143-83CE-852D36B9D630}"/>
              </a:ext>
            </a:extLst>
          </p:cNvPr>
          <p:cNvSpPr/>
          <p:nvPr/>
        </p:nvSpPr>
        <p:spPr bwMode="auto">
          <a:xfrm>
            <a:off x="2802981" y="3078860"/>
            <a:ext cx="1228743" cy="1480321"/>
          </a:xfrm>
          <a:custGeom>
            <a:avLst/>
            <a:gdLst>
              <a:gd name="connsiteX0" fmla="*/ 404026 w 1114751"/>
              <a:gd name="connsiteY0" fmla="*/ 31809 h 1480321"/>
              <a:gd name="connsiteX1" fmla="*/ 708826 w 1114751"/>
              <a:gd name="connsiteY1" fmla="*/ 256848 h 1480321"/>
              <a:gd name="connsiteX2" fmla="*/ 928168 w 1114751"/>
              <a:gd name="connsiteY2" fmla="*/ 436310 h 1480321"/>
              <a:gd name="connsiteX3" fmla="*/ 1039263 w 1114751"/>
              <a:gd name="connsiteY3" fmla="*/ 598680 h 1480321"/>
              <a:gd name="connsiteX4" fmla="*/ 1110478 w 1114751"/>
              <a:gd name="connsiteY4" fmla="*/ 860751 h 1480321"/>
              <a:gd name="connsiteX5" fmla="*/ 1064901 w 1114751"/>
              <a:gd name="connsiteY5" fmla="*/ 1202583 h 1480321"/>
              <a:gd name="connsiteX6" fmla="*/ 822770 w 1114751"/>
              <a:gd name="connsiteY6" fmla="*/ 1444714 h 1480321"/>
              <a:gd name="connsiteX7" fmla="*/ 321416 w 1114751"/>
              <a:gd name="connsiteY7" fmla="*/ 1416228 h 1480321"/>
              <a:gd name="connsiteX8" fmla="*/ 119166 w 1114751"/>
              <a:gd name="connsiteY8" fmla="*/ 1384893 h 1480321"/>
              <a:gd name="connsiteX9" fmla="*/ 28011 w 1114751"/>
              <a:gd name="connsiteY9" fmla="*/ 1330770 h 1480321"/>
              <a:gd name="connsiteX10" fmla="*/ 42254 w 1114751"/>
              <a:gd name="connsiteY10" fmla="*/ 1199734 h 1480321"/>
              <a:gd name="connsiteX11" fmla="*/ 281536 w 1114751"/>
              <a:gd name="connsiteY11" fmla="*/ 1208280 h 1480321"/>
              <a:gd name="connsiteX12" fmla="*/ 634762 w 1114751"/>
              <a:gd name="connsiteY12" fmla="*/ 1251009 h 1480321"/>
              <a:gd name="connsiteX13" fmla="*/ 802830 w 1114751"/>
              <a:gd name="connsiteY13" fmla="*/ 1216826 h 1480321"/>
              <a:gd name="connsiteX14" fmla="*/ 896833 w 1114751"/>
              <a:gd name="connsiteY14" fmla="*/ 1014576 h 1480321"/>
              <a:gd name="connsiteX15" fmla="*/ 871196 w 1114751"/>
              <a:gd name="connsiteY15" fmla="*/ 746807 h 1480321"/>
              <a:gd name="connsiteX16" fmla="*/ 748706 w 1114751"/>
              <a:gd name="connsiteY16" fmla="*/ 570194 h 1480321"/>
              <a:gd name="connsiteX17" fmla="*/ 543607 w 1114751"/>
              <a:gd name="connsiteY17" fmla="*/ 410673 h 1480321"/>
              <a:gd name="connsiteX18" fmla="*/ 352751 w 1114751"/>
              <a:gd name="connsiteY18" fmla="*/ 265394 h 1480321"/>
              <a:gd name="connsiteX19" fmla="*/ 287233 w 1114751"/>
              <a:gd name="connsiteY19" fmla="*/ 222665 h 1480321"/>
              <a:gd name="connsiteX20" fmla="*/ 295779 w 1114751"/>
              <a:gd name="connsiteY20" fmla="*/ 65992 h 1480321"/>
              <a:gd name="connsiteX21" fmla="*/ 404026 w 1114751"/>
              <a:gd name="connsiteY21" fmla="*/ 31809 h 1480321"/>
              <a:gd name="connsiteX0" fmla="*/ 408260 w 1118985"/>
              <a:gd name="connsiteY0" fmla="*/ 31809 h 1480321"/>
              <a:gd name="connsiteX1" fmla="*/ 713060 w 1118985"/>
              <a:gd name="connsiteY1" fmla="*/ 256848 h 1480321"/>
              <a:gd name="connsiteX2" fmla="*/ 932402 w 1118985"/>
              <a:gd name="connsiteY2" fmla="*/ 436310 h 1480321"/>
              <a:gd name="connsiteX3" fmla="*/ 1043497 w 1118985"/>
              <a:gd name="connsiteY3" fmla="*/ 598680 h 1480321"/>
              <a:gd name="connsiteX4" fmla="*/ 1114712 w 1118985"/>
              <a:gd name="connsiteY4" fmla="*/ 860751 h 1480321"/>
              <a:gd name="connsiteX5" fmla="*/ 1069135 w 1118985"/>
              <a:gd name="connsiteY5" fmla="*/ 1202583 h 1480321"/>
              <a:gd name="connsiteX6" fmla="*/ 827004 w 1118985"/>
              <a:gd name="connsiteY6" fmla="*/ 1444714 h 1480321"/>
              <a:gd name="connsiteX7" fmla="*/ 325650 w 1118985"/>
              <a:gd name="connsiteY7" fmla="*/ 1416228 h 1480321"/>
              <a:gd name="connsiteX8" fmla="*/ 123400 w 1118985"/>
              <a:gd name="connsiteY8" fmla="*/ 1384893 h 1480321"/>
              <a:gd name="connsiteX9" fmla="*/ 32245 w 1118985"/>
              <a:gd name="connsiteY9" fmla="*/ 1330770 h 1480321"/>
              <a:gd name="connsiteX10" fmla="*/ 46488 w 1118985"/>
              <a:gd name="connsiteY10" fmla="*/ 1199734 h 1480321"/>
              <a:gd name="connsiteX11" fmla="*/ 311170 w 1118985"/>
              <a:gd name="connsiteY11" fmla="*/ 1089746 h 1480321"/>
              <a:gd name="connsiteX12" fmla="*/ 638996 w 1118985"/>
              <a:gd name="connsiteY12" fmla="*/ 1251009 h 1480321"/>
              <a:gd name="connsiteX13" fmla="*/ 807064 w 1118985"/>
              <a:gd name="connsiteY13" fmla="*/ 1216826 h 1480321"/>
              <a:gd name="connsiteX14" fmla="*/ 901067 w 1118985"/>
              <a:gd name="connsiteY14" fmla="*/ 1014576 h 1480321"/>
              <a:gd name="connsiteX15" fmla="*/ 875430 w 1118985"/>
              <a:gd name="connsiteY15" fmla="*/ 746807 h 1480321"/>
              <a:gd name="connsiteX16" fmla="*/ 752940 w 1118985"/>
              <a:gd name="connsiteY16" fmla="*/ 570194 h 1480321"/>
              <a:gd name="connsiteX17" fmla="*/ 547841 w 1118985"/>
              <a:gd name="connsiteY17" fmla="*/ 410673 h 1480321"/>
              <a:gd name="connsiteX18" fmla="*/ 356985 w 1118985"/>
              <a:gd name="connsiteY18" fmla="*/ 265394 h 1480321"/>
              <a:gd name="connsiteX19" fmla="*/ 291467 w 1118985"/>
              <a:gd name="connsiteY19" fmla="*/ 222665 h 1480321"/>
              <a:gd name="connsiteX20" fmla="*/ 300013 w 1118985"/>
              <a:gd name="connsiteY20" fmla="*/ 65992 h 1480321"/>
              <a:gd name="connsiteX21" fmla="*/ 408260 w 1118985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32129 w 1212118"/>
              <a:gd name="connsiteY12" fmla="*/ 1251009 h 1480321"/>
              <a:gd name="connsiteX13" fmla="*/ 900197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00197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7130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7130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968563 w 1212118"/>
              <a:gd name="connsiteY14" fmla="*/ 746807 h 1480321"/>
              <a:gd name="connsiteX15" fmla="*/ 846073 w 1212118"/>
              <a:gd name="connsiteY15" fmla="*/ 570194 h 1480321"/>
              <a:gd name="connsiteX16" fmla="*/ 640974 w 1212118"/>
              <a:gd name="connsiteY16" fmla="*/ 410673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892363 w 1212118"/>
              <a:gd name="connsiteY14" fmla="*/ 831474 h 1480321"/>
              <a:gd name="connsiteX15" fmla="*/ 846073 w 1212118"/>
              <a:gd name="connsiteY15" fmla="*/ 570194 h 1480321"/>
              <a:gd name="connsiteX16" fmla="*/ 640974 w 1212118"/>
              <a:gd name="connsiteY16" fmla="*/ 410673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892363 w 1212118"/>
              <a:gd name="connsiteY14" fmla="*/ 831474 h 1480321"/>
              <a:gd name="connsiteX15" fmla="*/ 812207 w 1212118"/>
              <a:gd name="connsiteY15" fmla="*/ 629460 h 1480321"/>
              <a:gd name="connsiteX16" fmla="*/ 640974 w 1212118"/>
              <a:gd name="connsiteY16" fmla="*/ 410673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892363 w 1212118"/>
              <a:gd name="connsiteY14" fmla="*/ 831474 h 1480321"/>
              <a:gd name="connsiteX15" fmla="*/ 812207 w 1212118"/>
              <a:gd name="connsiteY15" fmla="*/ 629460 h 1480321"/>
              <a:gd name="connsiteX16" fmla="*/ 607108 w 1212118"/>
              <a:gd name="connsiteY16" fmla="*/ 444539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812207 w 1212118"/>
              <a:gd name="connsiteY15" fmla="*/ 629460 h 1480321"/>
              <a:gd name="connsiteX16" fmla="*/ 607108 w 1212118"/>
              <a:gd name="connsiteY16" fmla="*/ 444539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440143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1073 w 1212118"/>
              <a:gd name="connsiteY13" fmla="*/ 103120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1073 w 1212118"/>
              <a:gd name="connsiteY13" fmla="*/ 103120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1073 w 1212118"/>
              <a:gd name="connsiteY13" fmla="*/ 103120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136630 w 1212118"/>
              <a:gd name="connsiteY2" fmla="*/ 598680 h 1480321"/>
              <a:gd name="connsiteX3" fmla="*/ 1207845 w 1212118"/>
              <a:gd name="connsiteY3" fmla="*/ 860751 h 1480321"/>
              <a:gd name="connsiteX4" fmla="*/ 1162268 w 1212118"/>
              <a:gd name="connsiteY4" fmla="*/ 1202583 h 1480321"/>
              <a:gd name="connsiteX5" fmla="*/ 920137 w 1212118"/>
              <a:gd name="connsiteY5" fmla="*/ 1444714 h 1480321"/>
              <a:gd name="connsiteX6" fmla="*/ 418783 w 1212118"/>
              <a:gd name="connsiteY6" fmla="*/ 1416228 h 1480321"/>
              <a:gd name="connsiteX7" fmla="*/ 216533 w 1212118"/>
              <a:gd name="connsiteY7" fmla="*/ 1384893 h 1480321"/>
              <a:gd name="connsiteX8" fmla="*/ 125378 w 1212118"/>
              <a:gd name="connsiteY8" fmla="*/ 1330770 h 1480321"/>
              <a:gd name="connsiteX9" fmla="*/ 46488 w 1212118"/>
              <a:gd name="connsiteY9" fmla="*/ 1089667 h 1480321"/>
              <a:gd name="connsiteX10" fmla="*/ 404303 w 1212118"/>
              <a:gd name="connsiteY10" fmla="*/ 1089746 h 1480321"/>
              <a:gd name="connsiteX11" fmla="*/ 765996 w 1212118"/>
              <a:gd name="connsiteY11" fmla="*/ 1140942 h 1480321"/>
              <a:gd name="connsiteX12" fmla="*/ 911073 w 1212118"/>
              <a:gd name="connsiteY12" fmla="*/ 1031201 h 1480321"/>
              <a:gd name="connsiteX13" fmla="*/ 892363 w 1212118"/>
              <a:gd name="connsiteY13" fmla="*/ 831474 h 1480321"/>
              <a:gd name="connsiteX14" fmla="*/ 785606 w 1212118"/>
              <a:gd name="connsiteY14" fmla="*/ 639436 h 1480321"/>
              <a:gd name="connsiteX15" fmla="*/ 607108 w 1212118"/>
              <a:gd name="connsiteY15" fmla="*/ 444539 h 1480321"/>
              <a:gd name="connsiteX16" fmla="*/ 384600 w 1212118"/>
              <a:gd name="connsiteY16" fmla="*/ 222665 h 1480321"/>
              <a:gd name="connsiteX17" fmla="*/ 393146 w 1212118"/>
              <a:gd name="connsiteY17" fmla="*/ 65992 h 1480321"/>
              <a:gd name="connsiteX18" fmla="*/ 501393 w 1212118"/>
              <a:gd name="connsiteY18" fmla="*/ 31809 h 1480321"/>
              <a:gd name="connsiteX0" fmla="*/ 501393 w 1228743"/>
              <a:gd name="connsiteY0" fmla="*/ 31809 h 1480321"/>
              <a:gd name="connsiteX1" fmla="*/ 806193 w 1228743"/>
              <a:gd name="connsiteY1" fmla="*/ 256848 h 1480321"/>
              <a:gd name="connsiteX2" fmla="*/ 1136630 w 1228743"/>
              <a:gd name="connsiteY2" fmla="*/ 598680 h 1480321"/>
              <a:gd name="connsiteX3" fmla="*/ 1224470 w 1228743"/>
              <a:gd name="connsiteY3" fmla="*/ 894002 h 1480321"/>
              <a:gd name="connsiteX4" fmla="*/ 1162268 w 1228743"/>
              <a:gd name="connsiteY4" fmla="*/ 1202583 h 1480321"/>
              <a:gd name="connsiteX5" fmla="*/ 920137 w 1228743"/>
              <a:gd name="connsiteY5" fmla="*/ 1444714 h 1480321"/>
              <a:gd name="connsiteX6" fmla="*/ 418783 w 1228743"/>
              <a:gd name="connsiteY6" fmla="*/ 1416228 h 1480321"/>
              <a:gd name="connsiteX7" fmla="*/ 216533 w 1228743"/>
              <a:gd name="connsiteY7" fmla="*/ 1384893 h 1480321"/>
              <a:gd name="connsiteX8" fmla="*/ 125378 w 1228743"/>
              <a:gd name="connsiteY8" fmla="*/ 1330770 h 1480321"/>
              <a:gd name="connsiteX9" fmla="*/ 46488 w 1228743"/>
              <a:gd name="connsiteY9" fmla="*/ 1089667 h 1480321"/>
              <a:gd name="connsiteX10" fmla="*/ 404303 w 1228743"/>
              <a:gd name="connsiteY10" fmla="*/ 1089746 h 1480321"/>
              <a:gd name="connsiteX11" fmla="*/ 765996 w 1228743"/>
              <a:gd name="connsiteY11" fmla="*/ 1140942 h 1480321"/>
              <a:gd name="connsiteX12" fmla="*/ 911073 w 1228743"/>
              <a:gd name="connsiteY12" fmla="*/ 1031201 h 1480321"/>
              <a:gd name="connsiteX13" fmla="*/ 892363 w 1228743"/>
              <a:gd name="connsiteY13" fmla="*/ 831474 h 1480321"/>
              <a:gd name="connsiteX14" fmla="*/ 785606 w 1228743"/>
              <a:gd name="connsiteY14" fmla="*/ 639436 h 1480321"/>
              <a:gd name="connsiteX15" fmla="*/ 607108 w 1228743"/>
              <a:gd name="connsiteY15" fmla="*/ 444539 h 1480321"/>
              <a:gd name="connsiteX16" fmla="*/ 384600 w 1228743"/>
              <a:gd name="connsiteY16" fmla="*/ 222665 h 1480321"/>
              <a:gd name="connsiteX17" fmla="*/ 393146 w 1228743"/>
              <a:gd name="connsiteY17" fmla="*/ 65992 h 1480321"/>
              <a:gd name="connsiteX18" fmla="*/ 501393 w 1228743"/>
              <a:gd name="connsiteY18" fmla="*/ 31809 h 148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8743" h="1480321">
                <a:moveTo>
                  <a:pt x="501393" y="31809"/>
                </a:moveTo>
                <a:cubicBezTo>
                  <a:pt x="570234" y="63618"/>
                  <a:pt x="700320" y="162370"/>
                  <a:pt x="806193" y="256848"/>
                </a:cubicBezTo>
                <a:cubicBezTo>
                  <a:pt x="912066" y="351326"/>
                  <a:pt x="1066917" y="492488"/>
                  <a:pt x="1136630" y="598680"/>
                </a:cubicBezTo>
                <a:cubicBezTo>
                  <a:pt x="1206343" y="704872"/>
                  <a:pt x="1220197" y="793352"/>
                  <a:pt x="1224470" y="894002"/>
                </a:cubicBezTo>
                <a:cubicBezTo>
                  <a:pt x="1228743" y="994652"/>
                  <a:pt x="1212990" y="1110798"/>
                  <a:pt x="1162268" y="1202583"/>
                </a:cubicBezTo>
                <a:cubicBezTo>
                  <a:pt x="1111546" y="1294368"/>
                  <a:pt x="1044051" y="1409107"/>
                  <a:pt x="920137" y="1444714"/>
                </a:cubicBezTo>
                <a:cubicBezTo>
                  <a:pt x="796223" y="1480321"/>
                  <a:pt x="536050" y="1426198"/>
                  <a:pt x="418783" y="1416228"/>
                </a:cubicBezTo>
                <a:cubicBezTo>
                  <a:pt x="301516" y="1406258"/>
                  <a:pt x="265434" y="1399136"/>
                  <a:pt x="216533" y="1384893"/>
                </a:cubicBezTo>
                <a:cubicBezTo>
                  <a:pt x="167632" y="1370650"/>
                  <a:pt x="153719" y="1379974"/>
                  <a:pt x="125378" y="1330770"/>
                </a:cubicBezTo>
                <a:cubicBezTo>
                  <a:pt x="97037" y="1281566"/>
                  <a:pt x="0" y="1129838"/>
                  <a:pt x="46488" y="1089667"/>
                </a:cubicBezTo>
                <a:cubicBezTo>
                  <a:pt x="92976" y="1049496"/>
                  <a:pt x="284385" y="1081200"/>
                  <a:pt x="404303" y="1089746"/>
                </a:cubicBezTo>
                <a:cubicBezTo>
                  <a:pt x="524221" y="1098292"/>
                  <a:pt x="681534" y="1150699"/>
                  <a:pt x="765996" y="1140942"/>
                </a:cubicBezTo>
                <a:cubicBezTo>
                  <a:pt x="850458" y="1131185"/>
                  <a:pt x="890012" y="1082779"/>
                  <a:pt x="911073" y="1031201"/>
                </a:cubicBezTo>
                <a:cubicBezTo>
                  <a:pt x="932134" y="979623"/>
                  <a:pt x="913274" y="896768"/>
                  <a:pt x="892363" y="831474"/>
                </a:cubicBezTo>
                <a:cubicBezTo>
                  <a:pt x="871452" y="766180"/>
                  <a:pt x="833149" y="703925"/>
                  <a:pt x="785606" y="639436"/>
                </a:cubicBezTo>
                <a:cubicBezTo>
                  <a:pt x="738064" y="574947"/>
                  <a:pt x="607108" y="444539"/>
                  <a:pt x="607108" y="444539"/>
                </a:cubicBezTo>
                <a:lnTo>
                  <a:pt x="384600" y="222665"/>
                </a:lnTo>
                <a:cubicBezTo>
                  <a:pt x="376767" y="189431"/>
                  <a:pt x="372731" y="96852"/>
                  <a:pt x="393146" y="65992"/>
                </a:cubicBezTo>
                <a:cubicBezTo>
                  <a:pt x="413561" y="35132"/>
                  <a:pt x="432552" y="0"/>
                  <a:pt x="501393" y="31809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4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1" name="円/楕円 62">
            <a:extLst>
              <a:ext uri="{FF2B5EF4-FFF2-40B4-BE49-F238E27FC236}">
                <a16:creationId xmlns:a16="http://schemas.microsoft.com/office/drawing/2014/main" id="{DA688A43-2260-466B-A732-6415D94B4D2D}"/>
              </a:ext>
            </a:extLst>
          </p:cNvPr>
          <p:cNvSpPr/>
          <p:nvPr/>
        </p:nvSpPr>
        <p:spPr bwMode="auto">
          <a:xfrm>
            <a:off x="1340642" y="3319751"/>
            <a:ext cx="1620000" cy="1620000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CB70D5B1-BF30-404E-BA3A-CEC8D760465F}"/>
              </a:ext>
            </a:extLst>
          </p:cNvPr>
          <p:cNvSpPr/>
          <p:nvPr/>
        </p:nvSpPr>
        <p:spPr bwMode="auto">
          <a:xfrm rot="21025458">
            <a:off x="1526601" y="4158043"/>
            <a:ext cx="1620000" cy="22263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3" name="円/楕円 7">
            <a:extLst>
              <a:ext uri="{FF2B5EF4-FFF2-40B4-BE49-F238E27FC236}">
                <a16:creationId xmlns:a16="http://schemas.microsoft.com/office/drawing/2014/main" id="{87BF1B14-2BDC-4B89-AFBE-DEC8F0F63C81}"/>
              </a:ext>
            </a:extLst>
          </p:cNvPr>
          <p:cNvSpPr/>
          <p:nvPr/>
        </p:nvSpPr>
        <p:spPr bwMode="auto">
          <a:xfrm>
            <a:off x="958981" y="1729490"/>
            <a:ext cx="1598211" cy="1439187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705BB45B-B01D-428D-AD52-0EFC4059032E}"/>
              </a:ext>
            </a:extLst>
          </p:cNvPr>
          <p:cNvCxnSpPr/>
          <p:nvPr/>
        </p:nvCxnSpPr>
        <p:spPr bwMode="auto">
          <a:xfrm>
            <a:off x="1524000" y="2107406"/>
            <a:ext cx="309563" cy="259557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B71C75A9-44A9-4826-AE3F-942723C19126}"/>
              </a:ext>
            </a:extLst>
          </p:cNvPr>
          <p:cNvCxnSpPr/>
          <p:nvPr/>
        </p:nvCxnSpPr>
        <p:spPr bwMode="auto">
          <a:xfrm flipV="1">
            <a:off x="2019300" y="2143624"/>
            <a:ext cx="366896" cy="225720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533251B2-0075-4CC9-9525-57BB117F97D8}"/>
              </a:ext>
            </a:extLst>
          </p:cNvPr>
          <p:cNvCxnSpPr/>
          <p:nvPr/>
        </p:nvCxnSpPr>
        <p:spPr bwMode="auto">
          <a:xfrm>
            <a:off x="2024063" y="2369343"/>
            <a:ext cx="309562" cy="40482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FC28B906-99A8-4AD7-9003-BEEF985E961A}"/>
              </a:ext>
            </a:extLst>
          </p:cNvPr>
          <p:cNvCxnSpPr/>
          <p:nvPr/>
        </p:nvCxnSpPr>
        <p:spPr bwMode="auto">
          <a:xfrm flipV="1">
            <a:off x="1531144" y="2369345"/>
            <a:ext cx="302419" cy="2380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86" name="円/楕円 21">
            <a:extLst>
              <a:ext uri="{FF2B5EF4-FFF2-40B4-BE49-F238E27FC236}">
                <a16:creationId xmlns:a16="http://schemas.microsoft.com/office/drawing/2014/main" id="{7D5B3B38-3D94-4AF1-9EFE-1C32DF0EC044}"/>
              </a:ext>
            </a:extLst>
          </p:cNvPr>
          <p:cNvSpPr/>
          <p:nvPr/>
        </p:nvSpPr>
        <p:spPr bwMode="auto">
          <a:xfrm>
            <a:off x="1993334" y="2784635"/>
            <a:ext cx="294198" cy="51683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7" name="フリーフォーム 64">
            <a:extLst>
              <a:ext uri="{FF2B5EF4-FFF2-40B4-BE49-F238E27FC236}">
                <a16:creationId xmlns:a16="http://schemas.microsoft.com/office/drawing/2014/main" id="{C80D2C17-B03A-4F4A-B94A-7542FCD68F83}"/>
              </a:ext>
            </a:extLst>
          </p:cNvPr>
          <p:cNvSpPr/>
          <p:nvPr/>
        </p:nvSpPr>
        <p:spPr bwMode="auto">
          <a:xfrm>
            <a:off x="579121" y="3920800"/>
            <a:ext cx="1962101" cy="2006360"/>
          </a:xfrm>
          <a:custGeom>
            <a:avLst/>
            <a:gdLst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11425 w 2011679"/>
              <a:gd name="connsiteY21" fmla="*/ 583095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55866 h 1994453"/>
              <a:gd name="connsiteX1" fmla="*/ 589721 w 2011679"/>
              <a:gd name="connsiteY1" fmla="*/ 254442 h 1994453"/>
              <a:gd name="connsiteX2" fmla="*/ 748747 w 2011679"/>
              <a:gd name="connsiteY2" fmla="*/ 63611 h 1994453"/>
              <a:gd name="connsiteX3" fmla="*/ 1019091 w 2011679"/>
              <a:gd name="connsiteY3" fmla="*/ 15903 h 1994453"/>
              <a:gd name="connsiteX4" fmla="*/ 1122458 w 2011679"/>
              <a:gd name="connsiteY4" fmla="*/ 159026 h 1994453"/>
              <a:gd name="connsiteX5" fmla="*/ 693088 w 2011679"/>
              <a:gd name="connsiteY5" fmla="*/ 715618 h 1994453"/>
              <a:gd name="connsiteX6" fmla="*/ 478402 w 2011679"/>
              <a:gd name="connsiteY6" fmla="*/ 1057524 h 1994453"/>
              <a:gd name="connsiteX7" fmla="*/ 502256 w 2011679"/>
              <a:gd name="connsiteY7" fmla="*/ 1240404 h 1994453"/>
              <a:gd name="connsiteX8" fmla="*/ 573818 w 2011679"/>
              <a:gd name="connsiteY8" fmla="*/ 1280160 h 1994453"/>
              <a:gd name="connsiteX9" fmla="*/ 899822 w 2011679"/>
              <a:gd name="connsiteY9" fmla="*/ 1415333 h 1994453"/>
              <a:gd name="connsiteX10" fmla="*/ 1559780 w 2011679"/>
              <a:gd name="connsiteY10" fmla="*/ 1622066 h 1994453"/>
              <a:gd name="connsiteX11" fmla="*/ 1869881 w 2011679"/>
              <a:gd name="connsiteY11" fmla="*/ 1741336 h 1994453"/>
              <a:gd name="connsiteX12" fmla="*/ 1949394 w 2011679"/>
              <a:gd name="connsiteY12" fmla="*/ 1892411 h 1994453"/>
              <a:gd name="connsiteX13" fmla="*/ 1846027 w 2011679"/>
              <a:gd name="connsiteY13" fmla="*/ 1971924 h 1994453"/>
              <a:gd name="connsiteX14" fmla="*/ 955481 w 2011679"/>
              <a:gd name="connsiteY14" fmla="*/ 1757239 h 1994453"/>
              <a:gd name="connsiteX15" fmla="*/ 319376 w 2011679"/>
              <a:gd name="connsiteY15" fmla="*/ 1558456 h 1994453"/>
              <a:gd name="connsiteX16" fmla="*/ 64935 w 2011679"/>
              <a:gd name="connsiteY16" fmla="*/ 1383527 h 1994453"/>
              <a:gd name="connsiteX17" fmla="*/ 9276 w 2011679"/>
              <a:gd name="connsiteY17" fmla="*/ 1168842 h 1994453"/>
              <a:gd name="connsiteX18" fmla="*/ 120594 w 2011679"/>
              <a:gd name="connsiteY18" fmla="*/ 898498 h 1994453"/>
              <a:gd name="connsiteX19" fmla="*/ 295522 w 2011679"/>
              <a:gd name="connsiteY19" fmla="*/ 644056 h 1994453"/>
              <a:gd name="connsiteX20" fmla="*/ 361431 w 2011679"/>
              <a:gd name="connsiteY20" fmla="*/ 555866 h 1994453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73818 w 2011679"/>
              <a:gd name="connsiteY7" fmla="*/ 1287304 h 2001597"/>
              <a:gd name="connsiteX8" fmla="*/ 899822 w 2011679"/>
              <a:gd name="connsiteY8" fmla="*/ 1422477 h 2001597"/>
              <a:gd name="connsiteX9" fmla="*/ 1559780 w 2011679"/>
              <a:gd name="connsiteY9" fmla="*/ 1629210 h 2001597"/>
              <a:gd name="connsiteX10" fmla="*/ 1869881 w 2011679"/>
              <a:gd name="connsiteY10" fmla="*/ 1748480 h 2001597"/>
              <a:gd name="connsiteX11" fmla="*/ 1949394 w 2011679"/>
              <a:gd name="connsiteY11" fmla="*/ 1899555 h 2001597"/>
              <a:gd name="connsiteX12" fmla="*/ 1846027 w 2011679"/>
              <a:gd name="connsiteY12" fmla="*/ 1979068 h 2001597"/>
              <a:gd name="connsiteX13" fmla="*/ 955481 w 2011679"/>
              <a:gd name="connsiteY13" fmla="*/ 1764383 h 2001597"/>
              <a:gd name="connsiteX14" fmla="*/ 319376 w 2011679"/>
              <a:gd name="connsiteY14" fmla="*/ 1565600 h 2001597"/>
              <a:gd name="connsiteX15" fmla="*/ 64935 w 2011679"/>
              <a:gd name="connsiteY15" fmla="*/ 1390671 h 2001597"/>
              <a:gd name="connsiteX16" fmla="*/ 9276 w 2011679"/>
              <a:gd name="connsiteY16" fmla="*/ 1175986 h 2001597"/>
              <a:gd name="connsiteX17" fmla="*/ 120594 w 2011679"/>
              <a:gd name="connsiteY17" fmla="*/ 905642 h 2001597"/>
              <a:gd name="connsiteX18" fmla="*/ 295522 w 2011679"/>
              <a:gd name="connsiteY18" fmla="*/ 651200 h 2001597"/>
              <a:gd name="connsiteX19" fmla="*/ 361431 w 2011679"/>
              <a:gd name="connsiteY19" fmla="*/ 563010 h 2001597"/>
              <a:gd name="connsiteX0" fmla="*/ 361431 w 1962101"/>
              <a:gd name="connsiteY0" fmla="*/ 563010 h 2006360"/>
              <a:gd name="connsiteX1" fmla="*/ 589721 w 1962101"/>
              <a:gd name="connsiteY1" fmla="*/ 261586 h 2006360"/>
              <a:gd name="connsiteX2" fmla="*/ 748747 w 1962101"/>
              <a:gd name="connsiteY2" fmla="*/ 70755 h 2006360"/>
              <a:gd name="connsiteX3" fmla="*/ 978610 w 1962101"/>
              <a:gd name="connsiteY3" fmla="*/ 15903 h 2006360"/>
              <a:gd name="connsiteX4" fmla="*/ 1122458 w 1962101"/>
              <a:gd name="connsiteY4" fmla="*/ 166170 h 2006360"/>
              <a:gd name="connsiteX5" fmla="*/ 693088 w 1962101"/>
              <a:gd name="connsiteY5" fmla="*/ 722762 h 2006360"/>
              <a:gd name="connsiteX6" fmla="*/ 478402 w 1962101"/>
              <a:gd name="connsiteY6" fmla="*/ 1064668 h 2006360"/>
              <a:gd name="connsiteX7" fmla="*/ 573818 w 1962101"/>
              <a:gd name="connsiteY7" fmla="*/ 1287304 h 2006360"/>
              <a:gd name="connsiteX8" fmla="*/ 899822 w 1962101"/>
              <a:gd name="connsiteY8" fmla="*/ 1422477 h 2006360"/>
              <a:gd name="connsiteX9" fmla="*/ 1559780 w 1962101"/>
              <a:gd name="connsiteY9" fmla="*/ 1629210 h 2006360"/>
              <a:gd name="connsiteX10" fmla="*/ 1869881 w 1962101"/>
              <a:gd name="connsiteY10" fmla="*/ 1748480 h 2006360"/>
              <a:gd name="connsiteX11" fmla="*/ 1949394 w 1962101"/>
              <a:gd name="connsiteY11" fmla="*/ 1899555 h 2006360"/>
              <a:gd name="connsiteX12" fmla="*/ 1793639 w 1962101"/>
              <a:gd name="connsiteY12" fmla="*/ 1983831 h 2006360"/>
              <a:gd name="connsiteX13" fmla="*/ 955481 w 1962101"/>
              <a:gd name="connsiteY13" fmla="*/ 1764383 h 2006360"/>
              <a:gd name="connsiteX14" fmla="*/ 319376 w 1962101"/>
              <a:gd name="connsiteY14" fmla="*/ 1565600 h 2006360"/>
              <a:gd name="connsiteX15" fmla="*/ 64935 w 1962101"/>
              <a:gd name="connsiteY15" fmla="*/ 1390671 h 2006360"/>
              <a:gd name="connsiteX16" fmla="*/ 9276 w 1962101"/>
              <a:gd name="connsiteY16" fmla="*/ 1175986 h 2006360"/>
              <a:gd name="connsiteX17" fmla="*/ 120594 w 1962101"/>
              <a:gd name="connsiteY17" fmla="*/ 905642 h 2006360"/>
              <a:gd name="connsiteX18" fmla="*/ 295522 w 1962101"/>
              <a:gd name="connsiteY18" fmla="*/ 651200 h 2006360"/>
              <a:gd name="connsiteX19" fmla="*/ 361431 w 1962101"/>
              <a:gd name="connsiteY19" fmla="*/ 563010 h 200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62101" h="2006360">
                <a:moveTo>
                  <a:pt x="361431" y="563010"/>
                </a:moveTo>
                <a:lnTo>
                  <a:pt x="589721" y="261586"/>
                </a:lnTo>
                <a:cubicBezTo>
                  <a:pt x="662608" y="172797"/>
                  <a:pt x="683932" y="111702"/>
                  <a:pt x="748747" y="70755"/>
                </a:cubicBezTo>
                <a:cubicBezTo>
                  <a:pt x="813562" y="29808"/>
                  <a:pt x="916325" y="0"/>
                  <a:pt x="978610" y="15903"/>
                </a:cubicBezTo>
                <a:cubicBezTo>
                  <a:pt x="1040895" y="31806"/>
                  <a:pt x="1170045" y="48360"/>
                  <a:pt x="1122458" y="166170"/>
                </a:cubicBezTo>
                <a:cubicBezTo>
                  <a:pt x="1074871" y="283980"/>
                  <a:pt x="800431" y="573012"/>
                  <a:pt x="693088" y="722762"/>
                </a:cubicBezTo>
                <a:cubicBezTo>
                  <a:pt x="585745" y="872512"/>
                  <a:pt x="498280" y="970578"/>
                  <a:pt x="478402" y="1064668"/>
                </a:cubicBezTo>
                <a:cubicBezTo>
                  <a:pt x="458524" y="1158758"/>
                  <a:pt x="503581" y="1227669"/>
                  <a:pt x="573818" y="1287304"/>
                </a:cubicBezTo>
                <a:cubicBezTo>
                  <a:pt x="644055" y="1346939"/>
                  <a:pt x="735495" y="1365493"/>
                  <a:pt x="899822" y="1422477"/>
                </a:cubicBezTo>
                <a:cubicBezTo>
                  <a:pt x="1064149" y="1479461"/>
                  <a:pt x="1398104" y="1574876"/>
                  <a:pt x="1559780" y="1629210"/>
                </a:cubicBezTo>
                <a:cubicBezTo>
                  <a:pt x="1721456" y="1683544"/>
                  <a:pt x="1804945" y="1703423"/>
                  <a:pt x="1869881" y="1748480"/>
                </a:cubicBezTo>
                <a:cubicBezTo>
                  <a:pt x="1934817" y="1793537"/>
                  <a:pt x="1962101" y="1860330"/>
                  <a:pt x="1949394" y="1899555"/>
                </a:cubicBezTo>
                <a:cubicBezTo>
                  <a:pt x="1936687" y="1938780"/>
                  <a:pt x="1959291" y="2006360"/>
                  <a:pt x="1793639" y="1983831"/>
                </a:cubicBezTo>
                <a:cubicBezTo>
                  <a:pt x="1627987" y="1961302"/>
                  <a:pt x="1201192" y="1834088"/>
                  <a:pt x="955481" y="1764383"/>
                </a:cubicBezTo>
                <a:cubicBezTo>
                  <a:pt x="709770" y="1694678"/>
                  <a:pt x="467800" y="1627885"/>
                  <a:pt x="319376" y="1565600"/>
                </a:cubicBezTo>
                <a:cubicBezTo>
                  <a:pt x="170952" y="1503315"/>
                  <a:pt x="116618" y="1455607"/>
                  <a:pt x="64935" y="1390671"/>
                </a:cubicBezTo>
                <a:cubicBezTo>
                  <a:pt x="13252" y="1325735"/>
                  <a:pt x="0" y="1256824"/>
                  <a:pt x="9276" y="1175986"/>
                </a:cubicBezTo>
                <a:cubicBezTo>
                  <a:pt x="18552" y="1095148"/>
                  <a:pt x="72886" y="993106"/>
                  <a:pt x="120594" y="905642"/>
                </a:cubicBezTo>
                <a:cubicBezTo>
                  <a:pt x="168302" y="818178"/>
                  <a:pt x="295522" y="651200"/>
                  <a:pt x="295522" y="651200"/>
                </a:cubicBezTo>
                <a:lnTo>
                  <a:pt x="361431" y="56301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4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8" name="フリーフォーム 67">
            <a:extLst>
              <a:ext uri="{FF2B5EF4-FFF2-40B4-BE49-F238E27FC236}">
                <a16:creationId xmlns:a16="http://schemas.microsoft.com/office/drawing/2014/main" id="{CCC78351-3810-49A4-A4CE-372BFDA5CEBE}"/>
              </a:ext>
            </a:extLst>
          </p:cNvPr>
          <p:cNvSpPr/>
          <p:nvPr/>
        </p:nvSpPr>
        <p:spPr bwMode="auto">
          <a:xfrm>
            <a:off x="2508647" y="5724658"/>
            <a:ext cx="731440" cy="518716"/>
          </a:xfrm>
          <a:custGeom>
            <a:avLst/>
            <a:gdLst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79834 w 731440"/>
              <a:gd name="connsiteY4" fmla="*/ 90884 h 518716"/>
              <a:gd name="connsiteX5" fmla="*/ 522684 w 731440"/>
              <a:gd name="connsiteY5" fmla="*/ 159940 h 518716"/>
              <a:gd name="connsiteX6" fmla="*/ 429816 w 731440"/>
              <a:gd name="connsiteY6" fmla="*/ 164703 h 518716"/>
              <a:gd name="connsiteX7" fmla="*/ 398859 w 731440"/>
              <a:gd name="connsiteY7" fmla="*/ 159940 h 518716"/>
              <a:gd name="connsiteX8" fmla="*/ 522684 w 731440"/>
              <a:gd name="connsiteY8" fmla="*/ 200422 h 518716"/>
              <a:gd name="connsiteX9" fmla="*/ 672703 w 731440"/>
              <a:gd name="connsiteY9" fmla="*/ 200422 h 518716"/>
              <a:gd name="connsiteX10" fmla="*/ 729853 w 731440"/>
              <a:gd name="connsiteY10" fmla="*/ 283765 h 518716"/>
              <a:gd name="connsiteX11" fmla="*/ 663178 w 731440"/>
              <a:gd name="connsiteY11" fmla="*/ 469503 h 518716"/>
              <a:gd name="connsiteX12" fmla="*/ 513159 w 731440"/>
              <a:gd name="connsiteY12" fmla="*/ 514747 h 518716"/>
              <a:gd name="connsiteX13" fmla="*/ 263128 w 731440"/>
              <a:gd name="connsiteY13" fmla="*/ 445690 h 518716"/>
              <a:gd name="connsiteX14" fmla="*/ 86916 w 731440"/>
              <a:gd name="connsiteY14" fmla="*/ 302815 h 518716"/>
              <a:gd name="connsiteX15" fmla="*/ 13097 w 731440"/>
              <a:gd name="connsiteY15" fmla="*/ 195659 h 518716"/>
              <a:gd name="connsiteX16" fmla="*/ 32147 w 731440"/>
              <a:gd name="connsiteY16" fmla="*/ 69453 h 51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1440" h="518716">
                <a:moveTo>
                  <a:pt x="32147" y="69453"/>
                </a:moveTo>
                <a:cubicBezTo>
                  <a:pt x="44450" y="38497"/>
                  <a:pt x="39688" y="19844"/>
                  <a:pt x="86916" y="9922"/>
                </a:cubicBezTo>
                <a:cubicBezTo>
                  <a:pt x="134144" y="0"/>
                  <a:pt x="250826" y="4763"/>
                  <a:pt x="315516" y="9922"/>
                </a:cubicBezTo>
                <a:cubicBezTo>
                  <a:pt x="380207" y="15081"/>
                  <a:pt x="431006" y="27384"/>
                  <a:pt x="475059" y="40878"/>
                </a:cubicBezTo>
                <a:cubicBezTo>
                  <a:pt x="519112" y="54372"/>
                  <a:pt x="571897" y="71040"/>
                  <a:pt x="579834" y="90884"/>
                </a:cubicBezTo>
                <a:cubicBezTo>
                  <a:pt x="587771" y="110728"/>
                  <a:pt x="547687" y="147637"/>
                  <a:pt x="522684" y="159940"/>
                </a:cubicBezTo>
                <a:cubicBezTo>
                  <a:pt x="497681" y="172243"/>
                  <a:pt x="450453" y="164703"/>
                  <a:pt x="429816" y="164703"/>
                </a:cubicBezTo>
                <a:cubicBezTo>
                  <a:pt x="409179" y="164703"/>
                  <a:pt x="383381" y="153987"/>
                  <a:pt x="398859" y="159940"/>
                </a:cubicBezTo>
                <a:cubicBezTo>
                  <a:pt x="414337" y="165893"/>
                  <a:pt x="477043" y="193675"/>
                  <a:pt x="522684" y="200422"/>
                </a:cubicBezTo>
                <a:cubicBezTo>
                  <a:pt x="568325" y="207169"/>
                  <a:pt x="638175" y="186532"/>
                  <a:pt x="672703" y="200422"/>
                </a:cubicBezTo>
                <a:cubicBezTo>
                  <a:pt x="707231" y="214312"/>
                  <a:pt x="731440" y="238918"/>
                  <a:pt x="729853" y="283765"/>
                </a:cubicBezTo>
                <a:cubicBezTo>
                  <a:pt x="728266" y="328612"/>
                  <a:pt x="699294" y="431006"/>
                  <a:pt x="663178" y="469503"/>
                </a:cubicBezTo>
                <a:cubicBezTo>
                  <a:pt x="627062" y="508000"/>
                  <a:pt x="579834" y="518716"/>
                  <a:pt x="513159" y="514747"/>
                </a:cubicBezTo>
                <a:cubicBezTo>
                  <a:pt x="446484" y="510778"/>
                  <a:pt x="334168" y="481012"/>
                  <a:pt x="263128" y="445690"/>
                </a:cubicBezTo>
                <a:cubicBezTo>
                  <a:pt x="192088" y="410368"/>
                  <a:pt x="128588" y="344487"/>
                  <a:pt x="86916" y="302815"/>
                </a:cubicBezTo>
                <a:cubicBezTo>
                  <a:pt x="45244" y="261143"/>
                  <a:pt x="26194" y="230981"/>
                  <a:pt x="13097" y="195659"/>
                </a:cubicBezTo>
                <a:cubicBezTo>
                  <a:pt x="0" y="160337"/>
                  <a:pt x="19844" y="100409"/>
                  <a:pt x="32147" y="69453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5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9" name="フリーフォーム 70">
            <a:extLst>
              <a:ext uri="{FF2B5EF4-FFF2-40B4-BE49-F238E27FC236}">
                <a16:creationId xmlns:a16="http://schemas.microsoft.com/office/drawing/2014/main" id="{37D48383-AC50-4130-B77E-7E9272BCACD2}"/>
              </a:ext>
            </a:extLst>
          </p:cNvPr>
          <p:cNvSpPr/>
          <p:nvPr/>
        </p:nvSpPr>
        <p:spPr bwMode="auto">
          <a:xfrm>
            <a:off x="2627832" y="2737502"/>
            <a:ext cx="654702" cy="565922"/>
          </a:xfrm>
          <a:custGeom>
            <a:avLst/>
            <a:gdLst>
              <a:gd name="connsiteX0" fmla="*/ 47002 w 654702"/>
              <a:gd name="connsiteY0" fmla="*/ 122491 h 565922"/>
              <a:gd name="connsiteX1" fmla="*/ 115368 w 654702"/>
              <a:gd name="connsiteY1" fmla="*/ 45578 h 565922"/>
              <a:gd name="connsiteX2" fmla="*/ 240706 w 654702"/>
              <a:gd name="connsiteY2" fmla="*/ 2849 h 565922"/>
              <a:gd name="connsiteX3" fmla="*/ 454351 w 654702"/>
              <a:gd name="connsiteY3" fmla="*/ 62670 h 565922"/>
              <a:gd name="connsiteX4" fmla="*/ 602478 w 654702"/>
              <a:gd name="connsiteY4" fmla="*/ 287709 h 565922"/>
              <a:gd name="connsiteX5" fmla="*/ 653753 w 654702"/>
              <a:gd name="connsiteY5" fmla="*/ 361773 h 565922"/>
              <a:gd name="connsiteX6" fmla="*/ 596781 w 654702"/>
              <a:gd name="connsiteY6" fmla="*/ 492808 h 565922"/>
              <a:gd name="connsiteX7" fmla="*/ 559749 w 654702"/>
              <a:gd name="connsiteY7" fmla="*/ 558326 h 565922"/>
              <a:gd name="connsiteX8" fmla="*/ 494232 w 654702"/>
              <a:gd name="connsiteY8" fmla="*/ 538386 h 565922"/>
              <a:gd name="connsiteX9" fmla="*/ 380288 w 654702"/>
              <a:gd name="connsiteY9" fmla="*/ 427291 h 565922"/>
              <a:gd name="connsiteX10" fmla="*/ 291981 w 654702"/>
              <a:gd name="connsiteY10" fmla="*/ 390259 h 565922"/>
              <a:gd name="connsiteX11" fmla="*/ 160946 w 654702"/>
              <a:gd name="connsiteY11" fmla="*/ 401653 h 565922"/>
              <a:gd name="connsiteX12" fmla="*/ 24213 w 654702"/>
              <a:gd name="connsiteY12" fmla="*/ 307649 h 565922"/>
              <a:gd name="connsiteX13" fmla="*/ 15667 w 654702"/>
              <a:gd name="connsiteY13" fmla="*/ 173765 h 565922"/>
              <a:gd name="connsiteX14" fmla="*/ 47002 w 654702"/>
              <a:gd name="connsiteY14" fmla="*/ 122491 h 56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4702" h="565922">
                <a:moveTo>
                  <a:pt x="47002" y="122491"/>
                </a:moveTo>
                <a:cubicBezTo>
                  <a:pt x="63619" y="101127"/>
                  <a:pt x="83084" y="65518"/>
                  <a:pt x="115368" y="45578"/>
                </a:cubicBezTo>
                <a:cubicBezTo>
                  <a:pt x="147652" y="25638"/>
                  <a:pt x="184209" y="0"/>
                  <a:pt x="240706" y="2849"/>
                </a:cubicBezTo>
                <a:cubicBezTo>
                  <a:pt x="297203" y="5698"/>
                  <a:pt x="394056" y="15193"/>
                  <a:pt x="454351" y="62670"/>
                </a:cubicBezTo>
                <a:cubicBezTo>
                  <a:pt x="514646" y="110147"/>
                  <a:pt x="569244" y="237859"/>
                  <a:pt x="602478" y="287709"/>
                </a:cubicBezTo>
                <a:cubicBezTo>
                  <a:pt x="635712" y="337559"/>
                  <a:pt x="654702" y="327590"/>
                  <a:pt x="653753" y="361773"/>
                </a:cubicBezTo>
                <a:cubicBezTo>
                  <a:pt x="652804" y="395956"/>
                  <a:pt x="612448" y="460049"/>
                  <a:pt x="596781" y="492808"/>
                </a:cubicBezTo>
                <a:cubicBezTo>
                  <a:pt x="581114" y="525567"/>
                  <a:pt x="576841" y="550730"/>
                  <a:pt x="559749" y="558326"/>
                </a:cubicBezTo>
                <a:cubicBezTo>
                  <a:pt x="542658" y="565922"/>
                  <a:pt x="524142" y="560225"/>
                  <a:pt x="494232" y="538386"/>
                </a:cubicBezTo>
                <a:cubicBezTo>
                  <a:pt x="464322" y="516547"/>
                  <a:pt x="413996" y="451979"/>
                  <a:pt x="380288" y="427291"/>
                </a:cubicBezTo>
                <a:cubicBezTo>
                  <a:pt x="346580" y="402603"/>
                  <a:pt x="328538" y="394532"/>
                  <a:pt x="291981" y="390259"/>
                </a:cubicBezTo>
                <a:cubicBezTo>
                  <a:pt x="255424" y="385986"/>
                  <a:pt x="205574" y="415421"/>
                  <a:pt x="160946" y="401653"/>
                </a:cubicBezTo>
                <a:cubicBezTo>
                  <a:pt x="116318" y="387885"/>
                  <a:pt x="48426" y="345630"/>
                  <a:pt x="24213" y="307649"/>
                </a:cubicBezTo>
                <a:cubicBezTo>
                  <a:pt x="0" y="269668"/>
                  <a:pt x="12818" y="203675"/>
                  <a:pt x="15667" y="173765"/>
                </a:cubicBezTo>
                <a:cubicBezTo>
                  <a:pt x="18516" y="143855"/>
                  <a:pt x="30385" y="143856"/>
                  <a:pt x="47002" y="122491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5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4E15F0D2-C421-4CB5-B987-D430A442395F}"/>
              </a:ext>
            </a:extLst>
          </p:cNvPr>
          <p:cNvGrpSpPr/>
          <p:nvPr/>
        </p:nvGrpSpPr>
        <p:grpSpPr>
          <a:xfrm>
            <a:off x="6149314" y="1777712"/>
            <a:ext cx="3106120" cy="4655407"/>
            <a:chOff x="6149314" y="1777712"/>
            <a:chExt cx="3106120" cy="4655407"/>
          </a:xfrm>
        </p:grpSpPr>
        <p:sp>
          <p:nvSpPr>
            <p:cNvPr id="94" name="円/楕円 91">
              <a:extLst>
                <a:ext uri="{FF2B5EF4-FFF2-40B4-BE49-F238E27FC236}">
                  <a16:creationId xmlns:a16="http://schemas.microsoft.com/office/drawing/2014/main" id="{C0716CE1-FEDD-4FE7-A175-4DAB2F2469AC}"/>
                </a:ext>
              </a:extLst>
            </p:cNvPr>
            <p:cNvSpPr/>
            <p:nvPr/>
          </p:nvSpPr>
          <p:spPr bwMode="auto">
            <a:xfrm>
              <a:off x="7629904" y="1777712"/>
              <a:ext cx="1598211" cy="1439187"/>
            </a:xfrm>
            <a:prstGeom prst="ellipse">
              <a:avLst/>
            </a:prstGeom>
            <a:solidFill>
              <a:srgbClr val="99CC00"/>
            </a:solidFill>
            <a:ln w="476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95" name="グループ化 66">
              <a:extLst>
                <a:ext uri="{FF2B5EF4-FFF2-40B4-BE49-F238E27FC236}">
                  <a16:creationId xmlns:a16="http://schemas.microsoft.com/office/drawing/2014/main" id="{3BE3B761-6D58-4A18-B7D0-771780E2052C}"/>
                </a:ext>
              </a:extLst>
            </p:cNvPr>
            <p:cNvGrpSpPr/>
            <p:nvPr/>
          </p:nvGrpSpPr>
          <p:grpSpPr>
            <a:xfrm>
              <a:off x="7635434" y="3383876"/>
              <a:ext cx="1620000" cy="3049243"/>
              <a:chOff x="7508434" y="3375410"/>
              <a:chExt cx="1620000" cy="3049243"/>
            </a:xfrm>
          </p:grpSpPr>
          <p:sp>
            <p:nvSpPr>
              <p:cNvPr id="121" name="正方形/長方形 120">
                <a:extLst>
                  <a:ext uri="{FF2B5EF4-FFF2-40B4-BE49-F238E27FC236}">
                    <a16:creationId xmlns:a16="http://schemas.microsoft.com/office/drawing/2014/main" id="{B4CB5D6A-0D35-4FA1-ACB1-F501AA96D0BE}"/>
                  </a:ext>
                </a:extLst>
              </p:cNvPr>
              <p:cNvSpPr/>
              <p:nvPr/>
            </p:nvSpPr>
            <p:spPr bwMode="auto">
              <a:xfrm>
                <a:off x="7508434" y="4198288"/>
                <a:ext cx="1620000" cy="2226365"/>
              </a:xfrm>
              <a:prstGeom prst="rect">
                <a:avLst/>
              </a:prstGeom>
              <a:solidFill>
                <a:srgbClr val="99CC00"/>
              </a:solidFill>
              <a:ln w="476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122" name="円/楕円 99">
                <a:extLst>
                  <a:ext uri="{FF2B5EF4-FFF2-40B4-BE49-F238E27FC236}">
                    <a16:creationId xmlns:a16="http://schemas.microsoft.com/office/drawing/2014/main" id="{7342F7E4-4149-4CAB-AD83-D716DDC0B7F1}"/>
                  </a:ext>
                </a:extLst>
              </p:cNvPr>
              <p:cNvSpPr/>
              <p:nvPr/>
            </p:nvSpPr>
            <p:spPr bwMode="auto">
              <a:xfrm>
                <a:off x="7508434" y="3375410"/>
                <a:ext cx="1620000" cy="1620000"/>
              </a:xfrm>
              <a:prstGeom prst="ellipse">
                <a:avLst/>
              </a:prstGeom>
              <a:solidFill>
                <a:srgbClr val="99CC00"/>
              </a:solidFill>
              <a:ln w="476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96" name="フリーフォーム 97">
              <a:extLst>
                <a:ext uri="{FF2B5EF4-FFF2-40B4-BE49-F238E27FC236}">
                  <a16:creationId xmlns:a16="http://schemas.microsoft.com/office/drawing/2014/main" id="{3E574C53-6CD7-4A18-A086-B35667BD785B}"/>
                </a:ext>
              </a:extLst>
            </p:cNvPr>
            <p:cNvSpPr/>
            <p:nvPr/>
          </p:nvSpPr>
          <p:spPr bwMode="auto">
            <a:xfrm>
              <a:off x="6388652" y="3416925"/>
              <a:ext cx="1535927" cy="1584960"/>
            </a:xfrm>
            <a:custGeom>
              <a:avLst/>
              <a:gdLst>
                <a:gd name="connsiteX0" fmla="*/ 1212574 w 1535927"/>
                <a:gd name="connsiteY0" fmla="*/ 1346421 h 1584960"/>
                <a:gd name="connsiteX1" fmla="*/ 942230 w 1535927"/>
                <a:gd name="connsiteY1" fmla="*/ 1179444 h 1584960"/>
                <a:gd name="connsiteX2" fmla="*/ 608275 w 1535927"/>
                <a:gd name="connsiteY2" fmla="*/ 853440 h 1584960"/>
                <a:gd name="connsiteX3" fmla="*/ 385638 w 1535927"/>
                <a:gd name="connsiteY3" fmla="*/ 543339 h 1584960"/>
                <a:gd name="connsiteX4" fmla="*/ 353833 w 1535927"/>
                <a:gd name="connsiteY4" fmla="*/ 312751 h 1584960"/>
                <a:gd name="connsiteX5" fmla="*/ 234564 w 1535927"/>
                <a:gd name="connsiteY5" fmla="*/ 137823 h 1584960"/>
                <a:gd name="connsiteX6" fmla="*/ 91440 w 1535927"/>
                <a:gd name="connsiteY6" fmla="*/ 18553 h 1584960"/>
                <a:gd name="connsiteX7" fmla="*/ 27830 w 1535927"/>
                <a:gd name="connsiteY7" fmla="*/ 50358 h 1584960"/>
                <a:gd name="connsiteX8" fmla="*/ 3976 w 1535927"/>
                <a:gd name="connsiteY8" fmla="*/ 320703 h 1584960"/>
                <a:gd name="connsiteX9" fmla="*/ 51684 w 1535927"/>
                <a:gd name="connsiteY9" fmla="*/ 567193 h 1584960"/>
                <a:gd name="connsiteX10" fmla="*/ 242515 w 1535927"/>
                <a:gd name="connsiteY10" fmla="*/ 758024 h 1584960"/>
                <a:gd name="connsiteX11" fmla="*/ 632129 w 1535927"/>
                <a:gd name="connsiteY11" fmla="*/ 1163541 h 1584960"/>
                <a:gd name="connsiteX12" fmla="*/ 974035 w 1535927"/>
                <a:gd name="connsiteY12" fmla="*/ 1497496 h 1584960"/>
                <a:gd name="connsiteX13" fmla="*/ 1252331 w 1535927"/>
                <a:gd name="connsiteY13" fmla="*/ 1577009 h 1584960"/>
                <a:gd name="connsiteX14" fmla="*/ 1506772 w 1535927"/>
                <a:gd name="connsiteY14" fmla="*/ 1545204 h 1584960"/>
                <a:gd name="connsiteX15" fmla="*/ 1427259 w 1535927"/>
                <a:gd name="connsiteY15" fmla="*/ 1394129 h 1584960"/>
                <a:gd name="connsiteX16" fmla="*/ 1212574 w 1535927"/>
                <a:gd name="connsiteY16" fmla="*/ 1346421 h 158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5927" h="1584960">
                  <a:moveTo>
                    <a:pt x="1212574" y="1346421"/>
                  </a:moveTo>
                  <a:cubicBezTo>
                    <a:pt x="1131736" y="1310640"/>
                    <a:pt x="1042947" y="1261608"/>
                    <a:pt x="942230" y="1179444"/>
                  </a:cubicBezTo>
                  <a:cubicBezTo>
                    <a:pt x="841514" y="1097281"/>
                    <a:pt x="701040" y="959457"/>
                    <a:pt x="608275" y="853440"/>
                  </a:cubicBezTo>
                  <a:cubicBezTo>
                    <a:pt x="515510" y="747423"/>
                    <a:pt x="428045" y="633454"/>
                    <a:pt x="385638" y="543339"/>
                  </a:cubicBezTo>
                  <a:cubicBezTo>
                    <a:pt x="343231" y="453224"/>
                    <a:pt x="379012" y="380337"/>
                    <a:pt x="353833" y="312751"/>
                  </a:cubicBezTo>
                  <a:cubicBezTo>
                    <a:pt x="328654" y="245165"/>
                    <a:pt x="278296" y="186856"/>
                    <a:pt x="234564" y="137823"/>
                  </a:cubicBezTo>
                  <a:cubicBezTo>
                    <a:pt x="190832" y="88790"/>
                    <a:pt x="125896" y="33130"/>
                    <a:pt x="91440" y="18553"/>
                  </a:cubicBezTo>
                  <a:cubicBezTo>
                    <a:pt x="56984" y="3976"/>
                    <a:pt x="42407" y="0"/>
                    <a:pt x="27830" y="50358"/>
                  </a:cubicBezTo>
                  <a:cubicBezTo>
                    <a:pt x="13253" y="100716"/>
                    <a:pt x="0" y="234564"/>
                    <a:pt x="3976" y="320703"/>
                  </a:cubicBezTo>
                  <a:cubicBezTo>
                    <a:pt x="7952" y="406842"/>
                    <a:pt x="11928" y="494306"/>
                    <a:pt x="51684" y="567193"/>
                  </a:cubicBezTo>
                  <a:cubicBezTo>
                    <a:pt x="91440" y="640080"/>
                    <a:pt x="145774" y="658633"/>
                    <a:pt x="242515" y="758024"/>
                  </a:cubicBezTo>
                  <a:cubicBezTo>
                    <a:pt x="339256" y="857415"/>
                    <a:pt x="510209" y="1040296"/>
                    <a:pt x="632129" y="1163541"/>
                  </a:cubicBezTo>
                  <a:cubicBezTo>
                    <a:pt x="754049" y="1286786"/>
                    <a:pt x="870668" y="1428585"/>
                    <a:pt x="974035" y="1497496"/>
                  </a:cubicBezTo>
                  <a:cubicBezTo>
                    <a:pt x="1077402" y="1566407"/>
                    <a:pt x="1163542" y="1569058"/>
                    <a:pt x="1252331" y="1577009"/>
                  </a:cubicBezTo>
                  <a:cubicBezTo>
                    <a:pt x="1341120" y="1584960"/>
                    <a:pt x="1477617" y="1575684"/>
                    <a:pt x="1506772" y="1545204"/>
                  </a:cubicBezTo>
                  <a:cubicBezTo>
                    <a:pt x="1535927" y="1514724"/>
                    <a:pt x="1474967" y="1429910"/>
                    <a:pt x="1427259" y="1394129"/>
                  </a:cubicBezTo>
                  <a:cubicBezTo>
                    <a:pt x="1379551" y="1358348"/>
                    <a:pt x="1293412" y="1382202"/>
                    <a:pt x="1212574" y="1346421"/>
                  </a:cubicBezTo>
                  <a:close/>
                </a:path>
              </a:pathLst>
            </a:custGeom>
            <a:solidFill>
              <a:srgbClr val="99CC00"/>
            </a:solidFill>
            <a:ln w="57150" cap="flat" cmpd="sng" algn="ctr">
              <a:solidFill>
                <a:srgbClr val="99CC00">
                  <a:alpha val="1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7" name="フリーフォーム 65">
              <a:extLst>
                <a:ext uri="{FF2B5EF4-FFF2-40B4-BE49-F238E27FC236}">
                  <a16:creationId xmlns:a16="http://schemas.microsoft.com/office/drawing/2014/main" id="{9DDFB169-16B6-4138-922B-916736E42EC9}"/>
                </a:ext>
              </a:extLst>
            </p:cNvPr>
            <p:cNvSpPr/>
            <p:nvPr/>
          </p:nvSpPr>
          <p:spPr bwMode="auto">
            <a:xfrm flipH="1">
              <a:off x="6844455" y="4005467"/>
              <a:ext cx="1962101" cy="2006360"/>
            </a:xfrm>
            <a:custGeom>
              <a:avLst/>
              <a:gdLst>
                <a:gd name="connsiteX0" fmla="*/ 311425 w 2011679"/>
                <a:gd name="connsiteY0" fmla="*/ 583095 h 1981200"/>
                <a:gd name="connsiteX1" fmla="*/ 589721 w 2011679"/>
                <a:gd name="connsiteY1" fmla="*/ 241189 h 1981200"/>
                <a:gd name="connsiteX2" fmla="*/ 748747 w 2011679"/>
                <a:gd name="connsiteY2" fmla="*/ 50358 h 1981200"/>
                <a:gd name="connsiteX3" fmla="*/ 1019091 w 2011679"/>
                <a:gd name="connsiteY3" fmla="*/ 2650 h 1981200"/>
                <a:gd name="connsiteX4" fmla="*/ 1098604 w 2011679"/>
                <a:gd name="connsiteY4" fmla="*/ 66260 h 1981200"/>
                <a:gd name="connsiteX5" fmla="*/ 1122458 w 2011679"/>
                <a:gd name="connsiteY5" fmla="*/ 145773 h 1981200"/>
                <a:gd name="connsiteX6" fmla="*/ 693088 w 2011679"/>
                <a:gd name="connsiteY6" fmla="*/ 702365 h 1981200"/>
                <a:gd name="connsiteX7" fmla="*/ 478402 w 2011679"/>
                <a:gd name="connsiteY7" fmla="*/ 1044271 h 1981200"/>
                <a:gd name="connsiteX8" fmla="*/ 502256 w 2011679"/>
                <a:gd name="connsiteY8" fmla="*/ 1227151 h 1981200"/>
                <a:gd name="connsiteX9" fmla="*/ 573818 w 2011679"/>
                <a:gd name="connsiteY9" fmla="*/ 1266907 h 1981200"/>
                <a:gd name="connsiteX10" fmla="*/ 899822 w 2011679"/>
                <a:gd name="connsiteY10" fmla="*/ 1402080 h 1981200"/>
                <a:gd name="connsiteX11" fmla="*/ 1559780 w 2011679"/>
                <a:gd name="connsiteY11" fmla="*/ 1608813 h 1981200"/>
                <a:gd name="connsiteX12" fmla="*/ 1869881 w 2011679"/>
                <a:gd name="connsiteY12" fmla="*/ 1728083 h 1981200"/>
                <a:gd name="connsiteX13" fmla="*/ 1949394 w 2011679"/>
                <a:gd name="connsiteY13" fmla="*/ 1879158 h 1981200"/>
                <a:gd name="connsiteX14" fmla="*/ 1846027 w 2011679"/>
                <a:gd name="connsiteY14" fmla="*/ 1958671 h 1981200"/>
                <a:gd name="connsiteX15" fmla="*/ 955481 w 2011679"/>
                <a:gd name="connsiteY15" fmla="*/ 1743986 h 1981200"/>
                <a:gd name="connsiteX16" fmla="*/ 319376 w 2011679"/>
                <a:gd name="connsiteY16" fmla="*/ 1545203 h 1981200"/>
                <a:gd name="connsiteX17" fmla="*/ 64935 w 2011679"/>
                <a:gd name="connsiteY17" fmla="*/ 1370274 h 1981200"/>
                <a:gd name="connsiteX18" fmla="*/ 9276 w 2011679"/>
                <a:gd name="connsiteY18" fmla="*/ 1155589 h 1981200"/>
                <a:gd name="connsiteX19" fmla="*/ 120594 w 2011679"/>
                <a:gd name="connsiteY19" fmla="*/ 885245 h 1981200"/>
                <a:gd name="connsiteX20" fmla="*/ 295522 w 2011679"/>
                <a:gd name="connsiteY20" fmla="*/ 630803 h 1981200"/>
                <a:gd name="connsiteX0" fmla="*/ 311425 w 2011679"/>
                <a:gd name="connsiteY0" fmla="*/ 583095 h 1981200"/>
                <a:gd name="connsiteX1" fmla="*/ 589721 w 2011679"/>
                <a:gd name="connsiteY1" fmla="*/ 241189 h 1981200"/>
                <a:gd name="connsiteX2" fmla="*/ 748747 w 2011679"/>
                <a:gd name="connsiteY2" fmla="*/ 50358 h 1981200"/>
                <a:gd name="connsiteX3" fmla="*/ 1019091 w 2011679"/>
                <a:gd name="connsiteY3" fmla="*/ 2650 h 1981200"/>
                <a:gd name="connsiteX4" fmla="*/ 1098604 w 2011679"/>
                <a:gd name="connsiteY4" fmla="*/ 66260 h 1981200"/>
                <a:gd name="connsiteX5" fmla="*/ 1122458 w 2011679"/>
                <a:gd name="connsiteY5" fmla="*/ 145773 h 1981200"/>
                <a:gd name="connsiteX6" fmla="*/ 693088 w 2011679"/>
                <a:gd name="connsiteY6" fmla="*/ 702365 h 1981200"/>
                <a:gd name="connsiteX7" fmla="*/ 478402 w 2011679"/>
                <a:gd name="connsiteY7" fmla="*/ 1044271 h 1981200"/>
                <a:gd name="connsiteX8" fmla="*/ 502256 w 2011679"/>
                <a:gd name="connsiteY8" fmla="*/ 1227151 h 1981200"/>
                <a:gd name="connsiteX9" fmla="*/ 573818 w 2011679"/>
                <a:gd name="connsiteY9" fmla="*/ 1266907 h 1981200"/>
                <a:gd name="connsiteX10" fmla="*/ 899822 w 2011679"/>
                <a:gd name="connsiteY10" fmla="*/ 1402080 h 1981200"/>
                <a:gd name="connsiteX11" fmla="*/ 1559780 w 2011679"/>
                <a:gd name="connsiteY11" fmla="*/ 1608813 h 1981200"/>
                <a:gd name="connsiteX12" fmla="*/ 1869881 w 2011679"/>
                <a:gd name="connsiteY12" fmla="*/ 1728083 h 1981200"/>
                <a:gd name="connsiteX13" fmla="*/ 1949394 w 2011679"/>
                <a:gd name="connsiteY13" fmla="*/ 1879158 h 1981200"/>
                <a:gd name="connsiteX14" fmla="*/ 1846027 w 2011679"/>
                <a:gd name="connsiteY14" fmla="*/ 1958671 h 1981200"/>
                <a:gd name="connsiteX15" fmla="*/ 955481 w 2011679"/>
                <a:gd name="connsiteY15" fmla="*/ 1743986 h 1981200"/>
                <a:gd name="connsiteX16" fmla="*/ 319376 w 2011679"/>
                <a:gd name="connsiteY16" fmla="*/ 1545203 h 1981200"/>
                <a:gd name="connsiteX17" fmla="*/ 64935 w 2011679"/>
                <a:gd name="connsiteY17" fmla="*/ 1370274 h 1981200"/>
                <a:gd name="connsiteX18" fmla="*/ 9276 w 2011679"/>
                <a:gd name="connsiteY18" fmla="*/ 1155589 h 1981200"/>
                <a:gd name="connsiteX19" fmla="*/ 120594 w 2011679"/>
                <a:gd name="connsiteY19" fmla="*/ 885245 h 1981200"/>
                <a:gd name="connsiteX20" fmla="*/ 295522 w 2011679"/>
                <a:gd name="connsiteY20" fmla="*/ 630803 h 1981200"/>
                <a:gd name="connsiteX21" fmla="*/ 311425 w 2011679"/>
                <a:gd name="connsiteY21" fmla="*/ 583095 h 1981200"/>
                <a:gd name="connsiteX0" fmla="*/ 361431 w 2011679"/>
                <a:gd name="connsiteY0" fmla="*/ 542613 h 1981200"/>
                <a:gd name="connsiteX1" fmla="*/ 589721 w 2011679"/>
                <a:gd name="connsiteY1" fmla="*/ 241189 h 1981200"/>
                <a:gd name="connsiteX2" fmla="*/ 748747 w 2011679"/>
                <a:gd name="connsiteY2" fmla="*/ 50358 h 1981200"/>
                <a:gd name="connsiteX3" fmla="*/ 1019091 w 2011679"/>
                <a:gd name="connsiteY3" fmla="*/ 2650 h 1981200"/>
                <a:gd name="connsiteX4" fmla="*/ 1098604 w 2011679"/>
                <a:gd name="connsiteY4" fmla="*/ 66260 h 1981200"/>
                <a:gd name="connsiteX5" fmla="*/ 1122458 w 2011679"/>
                <a:gd name="connsiteY5" fmla="*/ 145773 h 1981200"/>
                <a:gd name="connsiteX6" fmla="*/ 693088 w 2011679"/>
                <a:gd name="connsiteY6" fmla="*/ 702365 h 1981200"/>
                <a:gd name="connsiteX7" fmla="*/ 478402 w 2011679"/>
                <a:gd name="connsiteY7" fmla="*/ 1044271 h 1981200"/>
                <a:gd name="connsiteX8" fmla="*/ 502256 w 2011679"/>
                <a:gd name="connsiteY8" fmla="*/ 1227151 h 1981200"/>
                <a:gd name="connsiteX9" fmla="*/ 573818 w 2011679"/>
                <a:gd name="connsiteY9" fmla="*/ 1266907 h 1981200"/>
                <a:gd name="connsiteX10" fmla="*/ 899822 w 2011679"/>
                <a:gd name="connsiteY10" fmla="*/ 1402080 h 1981200"/>
                <a:gd name="connsiteX11" fmla="*/ 1559780 w 2011679"/>
                <a:gd name="connsiteY11" fmla="*/ 1608813 h 1981200"/>
                <a:gd name="connsiteX12" fmla="*/ 1869881 w 2011679"/>
                <a:gd name="connsiteY12" fmla="*/ 1728083 h 1981200"/>
                <a:gd name="connsiteX13" fmla="*/ 1949394 w 2011679"/>
                <a:gd name="connsiteY13" fmla="*/ 1879158 h 1981200"/>
                <a:gd name="connsiteX14" fmla="*/ 1846027 w 2011679"/>
                <a:gd name="connsiteY14" fmla="*/ 1958671 h 1981200"/>
                <a:gd name="connsiteX15" fmla="*/ 955481 w 2011679"/>
                <a:gd name="connsiteY15" fmla="*/ 1743986 h 1981200"/>
                <a:gd name="connsiteX16" fmla="*/ 319376 w 2011679"/>
                <a:gd name="connsiteY16" fmla="*/ 1545203 h 1981200"/>
                <a:gd name="connsiteX17" fmla="*/ 64935 w 2011679"/>
                <a:gd name="connsiteY17" fmla="*/ 1370274 h 1981200"/>
                <a:gd name="connsiteX18" fmla="*/ 9276 w 2011679"/>
                <a:gd name="connsiteY18" fmla="*/ 1155589 h 1981200"/>
                <a:gd name="connsiteX19" fmla="*/ 120594 w 2011679"/>
                <a:gd name="connsiteY19" fmla="*/ 885245 h 1981200"/>
                <a:gd name="connsiteX20" fmla="*/ 295522 w 2011679"/>
                <a:gd name="connsiteY20" fmla="*/ 630803 h 1981200"/>
                <a:gd name="connsiteX21" fmla="*/ 361431 w 2011679"/>
                <a:gd name="connsiteY21" fmla="*/ 542613 h 1981200"/>
                <a:gd name="connsiteX0" fmla="*/ 361431 w 2011679"/>
                <a:gd name="connsiteY0" fmla="*/ 542613 h 1981200"/>
                <a:gd name="connsiteX1" fmla="*/ 589721 w 2011679"/>
                <a:gd name="connsiteY1" fmla="*/ 241189 h 1981200"/>
                <a:gd name="connsiteX2" fmla="*/ 748747 w 2011679"/>
                <a:gd name="connsiteY2" fmla="*/ 50358 h 1981200"/>
                <a:gd name="connsiteX3" fmla="*/ 1019091 w 2011679"/>
                <a:gd name="connsiteY3" fmla="*/ 2650 h 1981200"/>
                <a:gd name="connsiteX4" fmla="*/ 1098604 w 2011679"/>
                <a:gd name="connsiteY4" fmla="*/ 66260 h 1981200"/>
                <a:gd name="connsiteX5" fmla="*/ 1122458 w 2011679"/>
                <a:gd name="connsiteY5" fmla="*/ 145773 h 1981200"/>
                <a:gd name="connsiteX6" fmla="*/ 693088 w 2011679"/>
                <a:gd name="connsiteY6" fmla="*/ 702365 h 1981200"/>
                <a:gd name="connsiteX7" fmla="*/ 478402 w 2011679"/>
                <a:gd name="connsiteY7" fmla="*/ 1044271 h 1981200"/>
                <a:gd name="connsiteX8" fmla="*/ 502256 w 2011679"/>
                <a:gd name="connsiteY8" fmla="*/ 1227151 h 1981200"/>
                <a:gd name="connsiteX9" fmla="*/ 573818 w 2011679"/>
                <a:gd name="connsiteY9" fmla="*/ 1266907 h 1981200"/>
                <a:gd name="connsiteX10" fmla="*/ 899822 w 2011679"/>
                <a:gd name="connsiteY10" fmla="*/ 1402080 h 1981200"/>
                <a:gd name="connsiteX11" fmla="*/ 1559780 w 2011679"/>
                <a:gd name="connsiteY11" fmla="*/ 1608813 h 1981200"/>
                <a:gd name="connsiteX12" fmla="*/ 1869881 w 2011679"/>
                <a:gd name="connsiteY12" fmla="*/ 1728083 h 1981200"/>
                <a:gd name="connsiteX13" fmla="*/ 1949394 w 2011679"/>
                <a:gd name="connsiteY13" fmla="*/ 1879158 h 1981200"/>
                <a:gd name="connsiteX14" fmla="*/ 1846027 w 2011679"/>
                <a:gd name="connsiteY14" fmla="*/ 1958671 h 1981200"/>
                <a:gd name="connsiteX15" fmla="*/ 955481 w 2011679"/>
                <a:gd name="connsiteY15" fmla="*/ 1743986 h 1981200"/>
                <a:gd name="connsiteX16" fmla="*/ 319376 w 2011679"/>
                <a:gd name="connsiteY16" fmla="*/ 1545203 h 1981200"/>
                <a:gd name="connsiteX17" fmla="*/ 64935 w 2011679"/>
                <a:gd name="connsiteY17" fmla="*/ 1370274 h 1981200"/>
                <a:gd name="connsiteX18" fmla="*/ 9276 w 2011679"/>
                <a:gd name="connsiteY18" fmla="*/ 1155589 h 1981200"/>
                <a:gd name="connsiteX19" fmla="*/ 120594 w 2011679"/>
                <a:gd name="connsiteY19" fmla="*/ 885245 h 1981200"/>
                <a:gd name="connsiteX20" fmla="*/ 295522 w 2011679"/>
                <a:gd name="connsiteY20" fmla="*/ 630803 h 1981200"/>
                <a:gd name="connsiteX21" fmla="*/ 361431 w 2011679"/>
                <a:gd name="connsiteY21" fmla="*/ 542613 h 1981200"/>
                <a:gd name="connsiteX0" fmla="*/ 361431 w 2011679"/>
                <a:gd name="connsiteY0" fmla="*/ 542613 h 1981200"/>
                <a:gd name="connsiteX1" fmla="*/ 589721 w 2011679"/>
                <a:gd name="connsiteY1" fmla="*/ 241189 h 1981200"/>
                <a:gd name="connsiteX2" fmla="*/ 748747 w 2011679"/>
                <a:gd name="connsiteY2" fmla="*/ 50358 h 1981200"/>
                <a:gd name="connsiteX3" fmla="*/ 1019091 w 2011679"/>
                <a:gd name="connsiteY3" fmla="*/ 2650 h 1981200"/>
                <a:gd name="connsiteX4" fmla="*/ 1098604 w 2011679"/>
                <a:gd name="connsiteY4" fmla="*/ 66260 h 1981200"/>
                <a:gd name="connsiteX5" fmla="*/ 1122458 w 2011679"/>
                <a:gd name="connsiteY5" fmla="*/ 145773 h 1981200"/>
                <a:gd name="connsiteX6" fmla="*/ 693088 w 2011679"/>
                <a:gd name="connsiteY6" fmla="*/ 702365 h 1981200"/>
                <a:gd name="connsiteX7" fmla="*/ 478402 w 2011679"/>
                <a:gd name="connsiteY7" fmla="*/ 1044271 h 1981200"/>
                <a:gd name="connsiteX8" fmla="*/ 502256 w 2011679"/>
                <a:gd name="connsiteY8" fmla="*/ 1227151 h 1981200"/>
                <a:gd name="connsiteX9" fmla="*/ 573818 w 2011679"/>
                <a:gd name="connsiteY9" fmla="*/ 1266907 h 1981200"/>
                <a:gd name="connsiteX10" fmla="*/ 899822 w 2011679"/>
                <a:gd name="connsiteY10" fmla="*/ 1402080 h 1981200"/>
                <a:gd name="connsiteX11" fmla="*/ 1559780 w 2011679"/>
                <a:gd name="connsiteY11" fmla="*/ 1608813 h 1981200"/>
                <a:gd name="connsiteX12" fmla="*/ 1869881 w 2011679"/>
                <a:gd name="connsiteY12" fmla="*/ 1728083 h 1981200"/>
                <a:gd name="connsiteX13" fmla="*/ 1949394 w 2011679"/>
                <a:gd name="connsiteY13" fmla="*/ 1879158 h 1981200"/>
                <a:gd name="connsiteX14" fmla="*/ 1846027 w 2011679"/>
                <a:gd name="connsiteY14" fmla="*/ 1958671 h 1981200"/>
                <a:gd name="connsiteX15" fmla="*/ 955481 w 2011679"/>
                <a:gd name="connsiteY15" fmla="*/ 1743986 h 1981200"/>
                <a:gd name="connsiteX16" fmla="*/ 319376 w 2011679"/>
                <a:gd name="connsiteY16" fmla="*/ 1545203 h 1981200"/>
                <a:gd name="connsiteX17" fmla="*/ 64935 w 2011679"/>
                <a:gd name="connsiteY17" fmla="*/ 1370274 h 1981200"/>
                <a:gd name="connsiteX18" fmla="*/ 9276 w 2011679"/>
                <a:gd name="connsiteY18" fmla="*/ 1155589 h 1981200"/>
                <a:gd name="connsiteX19" fmla="*/ 120594 w 2011679"/>
                <a:gd name="connsiteY19" fmla="*/ 885245 h 1981200"/>
                <a:gd name="connsiteX20" fmla="*/ 295522 w 2011679"/>
                <a:gd name="connsiteY20" fmla="*/ 630803 h 1981200"/>
                <a:gd name="connsiteX21" fmla="*/ 361431 w 2011679"/>
                <a:gd name="connsiteY21" fmla="*/ 542613 h 1981200"/>
                <a:gd name="connsiteX0" fmla="*/ 361431 w 2011679"/>
                <a:gd name="connsiteY0" fmla="*/ 555866 h 1994453"/>
                <a:gd name="connsiteX1" fmla="*/ 589721 w 2011679"/>
                <a:gd name="connsiteY1" fmla="*/ 254442 h 1994453"/>
                <a:gd name="connsiteX2" fmla="*/ 748747 w 2011679"/>
                <a:gd name="connsiteY2" fmla="*/ 63611 h 1994453"/>
                <a:gd name="connsiteX3" fmla="*/ 1019091 w 2011679"/>
                <a:gd name="connsiteY3" fmla="*/ 15903 h 1994453"/>
                <a:gd name="connsiteX4" fmla="*/ 1122458 w 2011679"/>
                <a:gd name="connsiteY4" fmla="*/ 159026 h 1994453"/>
                <a:gd name="connsiteX5" fmla="*/ 693088 w 2011679"/>
                <a:gd name="connsiteY5" fmla="*/ 715618 h 1994453"/>
                <a:gd name="connsiteX6" fmla="*/ 478402 w 2011679"/>
                <a:gd name="connsiteY6" fmla="*/ 1057524 h 1994453"/>
                <a:gd name="connsiteX7" fmla="*/ 502256 w 2011679"/>
                <a:gd name="connsiteY7" fmla="*/ 1240404 h 1994453"/>
                <a:gd name="connsiteX8" fmla="*/ 573818 w 2011679"/>
                <a:gd name="connsiteY8" fmla="*/ 1280160 h 1994453"/>
                <a:gd name="connsiteX9" fmla="*/ 899822 w 2011679"/>
                <a:gd name="connsiteY9" fmla="*/ 1415333 h 1994453"/>
                <a:gd name="connsiteX10" fmla="*/ 1559780 w 2011679"/>
                <a:gd name="connsiteY10" fmla="*/ 1622066 h 1994453"/>
                <a:gd name="connsiteX11" fmla="*/ 1869881 w 2011679"/>
                <a:gd name="connsiteY11" fmla="*/ 1741336 h 1994453"/>
                <a:gd name="connsiteX12" fmla="*/ 1949394 w 2011679"/>
                <a:gd name="connsiteY12" fmla="*/ 1892411 h 1994453"/>
                <a:gd name="connsiteX13" fmla="*/ 1846027 w 2011679"/>
                <a:gd name="connsiteY13" fmla="*/ 1971924 h 1994453"/>
                <a:gd name="connsiteX14" fmla="*/ 955481 w 2011679"/>
                <a:gd name="connsiteY14" fmla="*/ 1757239 h 1994453"/>
                <a:gd name="connsiteX15" fmla="*/ 319376 w 2011679"/>
                <a:gd name="connsiteY15" fmla="*/ 1558456 h 1994453"/>
                <a:gd name="connsiteX16" fmla="*/ 64935 w 2011679"/>
                <a:gd name="connsiteY16" fmla="*/ 1383527 h 1994453"/>
                <a:gd name="connsiteX17" fmla="*/ 9276 w 2011679"/>
                <a:gd name="connsiteY17" fmla="*/ 1168842 h 1994453"/>
                <a:gd name="connsiteX18" fmla="*/ 120594 w 2011679"/>
                <a:gd name="connsiteY18" fmla="*/ 898498 h 1994453"/>
                <a:gd name="connsiteX19" fmla="*/ 295522 w 2011679"/>
                <a:gd name="connsiteY19" fmla="*/ 644056 h 1994453"/>
                <a:gd name="connsiteX20" fmla="*/ 361431 w 2011679"/>
                <a:gd name="connsiteY20" fmla="*/ 555866 h 1994453"/>
                <a:gd name="connsiteX0" fmla="*/ 361431 w 2011679"/>
                <a:gd name="connsiteY0" fmla="*/ 563010 h 2001597"/>
                <a:gd name="connsiteX1" fmla="*/ 589721 w 2011679"/>
                <a:gd name="connsiteY1" fmla="*/ 261586 h 2001597"/>
                <a:gd name="connsiteX2" fmla="*/ 748747 w 2011679"/>
                <a:gd name="connsiteY2" fmla="*/ 70755 h 2001597"/>
                <a:gd name="connsiteX3" fmla="*/ 978610 w 2011679"/>
                <a:gd name="connsiteY3" fmla="*/ 15903 h 2001597"/>
                <a:gd name="connsiteX4" fmla="*/ 1122458 w 2011679"/>
                <a:gd name="connsiteY4" fmla="*/ 166170 h 2001597"/>
                <a:gd name="connsiteX5" fmla="*/ 693088 w 2011679"/>
                <a:gd name="connsiteY5" fmla="*/ 722762 h 2001597"/>
                <a:gd name="connsiteX6" fmla="*/ 478402 w 2011679"/>
                <a:gd name="connsiteY6" fmla="*/ 1064668 h 2001597"/>
                <a:gd name="connsiteX7" fmla="*/ 502256 w 2011679"/>
                <a:gd name="connsiteY7" fmla="*/ 1247548 h 2001597"/>
                <a:gd name="connsiteX8" fmla="*/ 573818 w 2011679"/>
                <a:gd name="connsiteY8" fmla="*/ 1287304 h 2001597"/>
                <a:gd name="connsiteX9" fmla="*/ 899822 w 2011679"/>
                <a:gd name="connsiteY9" fmla="*/ 1422477 h 2001597"/>
                <a:gd name="connsiteX10" fmla="*/ 1559780 w 2011679"/>
                <a:gd name="connsiteY10" fmla="*/ 1629210 h 2001597"/>
                <a:gd name="connsiteX11" fmla="*/ 1869881 w 2011679"/>
                <a:gd name="connsiteY11" fmla="*/ 1748480 h 2001597"/>
                <a:gd name="connsiteX12" fmla="*/ 1949394 w 2011679"/>
                <a:gd name="connsiteY12" fmla="*/ 1899555 h 2001597"/>
                <a:gd name="connsiteX13" fmla="*/ 1846027 w 2011679"/>
                <a:gd name="connsiteY13" fmla="*/ 1979068 h 2001597"/>
                <a:gd name="connsiteX14" fmla="*/ 955481 w 2011679"/>
                <a:gd name="connsiteY14" fmla="*/ 1764383 h 2001597"/>
                <a:gd name="connsiteX15" fmla="*/ 319376 w 2011679"/>
                <a:gd name="connsiteY15" fmla="*/ 1565600 h 2001597"/>
                <a:gd name="connsiteX16" fmla="*/ 64935 w 2011679"/>
                <a:gd name="connsiteY16" fmla="*/ 1390671 h 2001597"/>
                <a:gd name="connsiteX17" fmla="*/ 9276 w 2011679"/>
                <a:gd name="connsiteY17" fmla="*/ 1175986 h 2001597"/>
                <a:gd name="connsiteX18" fmla="*/ 120594 w 2011679"/>
                <a:gd name="connsiteY18" fmla="*/ 905642 h 2001597"/>
                <a:gd name="connsiteX19" fmla="*/ 295522 w 2011679"/>
                <a:gd name="connsiteY19" fmla="*/ 651200 h 2001597"/>
                <a:gd name="connsiteX20" fmla="*/ 361431 w 2011679"/>
                <a:gd name="connsiteY20" fmla="*/ 563010 h 2001597"/>
                <a:gd name="connsiteX0" fmla="*/ 361431 w 2011679"/>
                <a:gd name="connsiteY0" fmla="*/ 563010 h 2001597"/>
                <a:gd name="connsiteX1" fmla="*/ 589721 w 2011679"/>
                <a:gd name="connsiteY1" fmla="*/ 261586 h 2001597"/>
                <a:gd name="connsiteX2" fmla="*/ 748747 w 2011679"/>
                <a:gd name="connsiteY2" fmla="*/ 70755 h 2001597"/>
                <a:gd name="connsiteX3" fmla="*/ 978610 w 2011679"/>
                <a:gd name="connsiteY3" fmla="*/ 15903 h 2001597"/>
                <a:gd name="connsiteX4" fmla="*/ 1122458 w 2011679"/>
                <a:gd name="connsiteY4" fmla="*/ 166170 h 2001597"/>
                <a:gd name="connsiteX5" fmla="*/ 693088 w 2011679"/>
                <a:gd name="connsiteY5" fmla="*/ 722762 h 2001597"/>
                <a:gd name="connsiteX6" fmla="*/ 478402 w 2011679"/>
                <a:gd name="connsiteY6" fmla="*/ 1064668 h 2001597"/>
                <a:gd name="connsiteX7" fmla="*/ 502256 w 2011679"/>
                <a:gd name="connsiteY7" fmla="*/ 1247548 h 2001597"/>
                <a:gd name="connsiteX8" fmla="*/ 573818 w 2011679"/>
                <a:gd name="connsiteY8" fmla="*/ 1287304 h 2001597"/>
                <a:gd name="connsiteX9" fmla="*/ 899822 w 2011679"/>
                <a:gd name="connsiteY9" fmla="*/ 1422477 h 2001597"/>
                <a:gd name="connsiteX10" fmla="*/ 1559780 w 2011679"/>
                <a:gd name="connsiteY10" fmla="*/ 1629210 h 2001597"/>
                <a:gd name="connsiteX11" fmla="*/ 1869881 w 2011679"/>
                <a:gd name="connsiteY11" fmla="*/ 1748480 h 2001597"/>
                <a:gd name="connsiteX12" fmla="*/ 1949394 w 2011679"/>
                <a:gd name="connsiteY12" fmla="*/ 1899555 h 2001597"/>
                <a:gd name="connsiteX13" fmla="*/ 1846027 w 2011679"/>
                <a:gd name="connsiteY13" fmla="*/ 1979068 h 2001597"/>
                <a:gd name="connsiteX14" fmla="*/ 955481 w 2011679"/>
                <a:gd name="connsiteY14" fmla="*/ 1764383 h 2001597"/>
                <a:gd name="connsiteX15" fmla="*/ 319376 w 2011679"/>
                <a:gd name="connsiteY15" fmla="*/ 1565600 h 2001597"/>
                <a:gd name="connsiteX16" fmla="*/ 64935 w 2011679"/>
                <a:gd name="connsiteY16" fmla="*/ 1390671 h 2001597"/>
                <a:gd name="connsiteX17" fmla="*/ 9276 w 2011679"/>
                <a:gd name="connsiteY17" fmla="*/ 1175986 h 2001597"/>
                <a:gd name="connsiteX18" fmla="*/ 120594 w 2011679"/>
                <a:gd name="connsiteY18" fmla="*/ 905642 h 2001597"/>
                <a:gd name="connsiteX19" fmla="*/ 295522 w 2011679"/>
                <a:gd name="connsiteY19" fmla="*/ 651200 h 2001597"/>
                <a:gd name="connsiteX20" fmla="*/ 361431 w 2011679"/>
                <a:gd name="connsiteY20" fmla="*/ 563010 h 2001597"/>
                <a:gd name="connsiteX0" fmla="*/ 361431 w 2011679"/>
                <a:gd name="connsiteY0" fmla="*/ 563010 h 2001597"/>
                <a:gd name="connsiteX1" fmla="*/ 589721 w 2011679"/>
                <a:gd name="connsiteY1" fmla="*/ 261586 h 2001597"/>
                <a:gd name="connsiteX2" fmla="*/ 748747 w 2011679"/>
                <a:gd name="connsiteY2" fmla="*/ 70755 h 2001597"/>
                <a:gd name="connsiteX3" fmla="*/ 978610 w 2011679"/>
                <a:gd name="connsiteY3" fmla="*/ 15903 h 2001597"/>
                <a:gd name="connsiteX4" fmla="*/ 1122458 w 2011679"/>
                <a:gd name="connsiteY4" fmla="*/ 166170 h 2001597"/>
                <a:gd name="connsiteX5" fmla="*/ 693088 w 2011679"/>
                <a:gd name="connsiteY5" fmla="*/ 722762 h 2001597"/>
                <a:gd name="connsiteX6" fmla="*/ 478402 w 2011679"/>
                <a:gd name="connsiteY6" fmla="*/ 1064668 h 2001597"/>
                <a:gd name="connsiteX7" fmla="*/ 573818 w 2011679"/>
                <a:gd name="connsiteY7" fmla="*/ 1287304 h 2001597"/>
                <a:gd name="connsiteX8" fmla="*/ 899822 w 2011679"/>
                <a:gd name="connsiteY8" fmla="*/ 1422477 h 2001597"/>
                <a:gd name="connsiteX9" fmla="*/ 1559780 w 2011679"/>
                <a:gd name="connsiteY9" fmla="*/ 1629210 h 2001597"/>
                <a:gd name="connsiteX10" fmla="*/ 1869881 w 2011679"/>
                <a:gd name="connsiteY10" fmla="*/ 1748480 h 2001597"/>
                <a:gd name="connsiteX11" fmla="*/ 1949394 w 2011679"/>
                <a:gd name="connsiteY11" fmla="*/ 1899555 h 2001597"/>
                <a:gd name="connsiteX12" fmla="*/ 1846027 w 2011679"/>
                <a:gd name="connsiteY12" fmla="*/ 1979068 h 2001597"/>
                <a:gd name="connsiteX13" fmla="*/ 955481 w 2011679"/>
                <a:gd name="connsiteY13" fmla="*/ 1764383 h 2001597"/>
                <a:gd name="connsiteX14" fmla="*/ 319376 w 2011679"/>
                <a:gd name="connsiteY14" fmla="*/ 1565600 h 2001597"/>
                <a:gd name="connsiteX15" fmla="*/ 64935 w 2011679"/>
                <a:gd name="connsiteY15" fmla="*/ 1390671 h 2001597"/>
                <a:gd name="connsiteX16" fmla="*/ 9276 w 2011679"/>
                <a:gd name="connsiteY16" fmla="*/ 1175986 h 2001597"/>
                <a:gd name="connsiteX17" fmla="*/ 120594 w 2011679"/>
                <a:gd name="connsiteY17" fmla="*/ 905642 h 2001597"/>
                <a:gd name="connsiteX18" fmla="*/ 295522 w 2011679"/>
                <a:gd name="connsiteY18" fmla="*/ 651200 h 2001597"/>
                <a:gd name="connsiteX19" fmla="*/ 361431 w 2011679"/>
                <a:gd name="connsiteY19" fmla="*/ 563010 h 2001597"/>
                <a:gd name="connsiteX0" fmla="*/ 361431 w 1962101"/>
                <a:gd name="connsiteY0" fmla="*/ 563010 h 2006360"/>
                <a:gd name="connsiteX1" fmla="*/ 589721 w 1962101"/>
                <a:gd name="connsiteY1" fmla="*/ 261586 h 2006360"/>
                <a:gd name="connsiteX2" fmla="*/ 748747 w 1962101"/>
                <a:gd name="connsiteY2" fmla="*/ 70755 h 2006360"/>
                <a:gd name="connsiteX3" fmla="*/ 978610 w 1962101"/>
                <a:gd name="connsiteY3" fmla="*/ 15903 h 2006360"/>
                <a:gd name="connsiteX4" fmla="*/ 1122458 w 1962101"/>
                <a:gd name="connsiteY4" fmla="*/ 166170 h 2006360"/>
                <a:gd name="connsiteX5" fmla="*/ 693088 w 1962101"/>
                <a:gd name="connsiteY5" fmla="*/ 722762 h 2006360"/>
                <a:gd name="connsiteX6" fmla="*/ 478402 w 1962101"/>
                <a:gd name="connsiteY6" fmla="*/ 1064668 h 2006360"/>
                <a:gd name="connsiteX7" fmla="*/ 573818 w 1962101"/>
                <a:gd name="connsiteY7" fmla="*/ 1287304 h 2006360"/>
                <a:gd name="connsiteX8" fmla="*/ 899822 w 1962101"/>
                <a:gd name="connsiteY8" fmla="*/ 1422477 h 2006360"/>
                <a:gd name="connsiteX9" fmla="*/ 1559780 w 1962101"/>
                <a:gd name="connsiteY9" fmla="*/ 1629210 h 2006360"/>
                <a:gd name="connsiteX10" fmla="*/ 1869881 w 1962101"/>
                <a:gd name="connsiteY10" fmla="*/ 1748480 h 2006360"/>
                <a:gd name="connsiteX11" fmla="*/ 1949394 w 1962101"/>
                <a:gd name="connsiteY11" fmla="*/ 1899555 h 2006360"/>
                <a:gd name="connsiteX12" fmla="*/ 1793639 w 1962101"/>
                <a:gd name="connsiteY12" fmla="*/ 1983831 h 2006360"/>
                <a:gd name="connsiteX13" fmla="*/ 955481 w 1962101"/>
                <a:gd name="connsiteY13" fmla="*/ 1764383 h 2006360"/>
                <a:gd name="connsiteX14" fmla="*/ 319376 w 1962101"/>
                <a:gd name="connsiteY14" fmla="*/ 1565600 h 2006360"/>
                <a:gd name="connsiteX15" fmla="*/ 64935 w 1962101"/>
                <a:gd name="connsiteY15" fmla="*/ 1390671 h 2006360"/>
                <a:gd name="connsiteX16" fmla="*/ 9276 w 1962101"/>
                <a:gd name="connsiteY16" fmla="*/ 1175986 h 2006360"/>
                <a:gd name="connsiteX17" fmla="*/ 120594 w 1962101"/>
                <a:gd name="connsiteY17" fmla="*/ 905642 h 2006360"/>
                <a:gd name="connsiteX18" fmla="*/ 295522 w 1962101"/>
                <a:gd name="connsiteY18" fmla="*/ 651200 h 2006360"/>
                <a:gd name="connsiteX19" fmla="*/ 361431 w 1962101"/>
                <a:gd name="connsiteY19" fmla="*/ 563010 h 200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62101" h="2006360">
                  <a:moveTo>
                    <a:pt x="361431" y="563010"/>
                  </a:moveTo>
                  <a:lnTo>
                    <a:pt x="589721" y="261586"/>
                  </a:lnTo>
                  <a:cubicBezTo>
                    <a:pt x="662608" y="172797"/>
                    <a:pt x="683932" y="111702"/>
                    <a:pt x="748747" y="70755"/>
                  </a:cubicBezTo>
                  <a:cubicBezTo>
                    <a:pt x="813562" y="29808"/>
                    <a:pt x="916325" y="0"/>
                    <a:pt x="978610" y="15903"/>
                  </a:cubicBezTo>
                  <a:cubicBezTo>
                    <a:pt x="1040895" y="31806"/>
                    <a:pt x="1170045" y="48360"/>
                    <a:pt x="1122458" y="166170"/>
                  </a:cubicBezTo>
                  <a:cubicBezTo>
                    <a:pt x="1074871" y="283980"/>
                    <a:pt x="800431" y="573012"/>
                    <a:pt x="693088" y="722762"/>
                  </a:cubicBezTo>
                  <a:cubicBezTo>
                    <a:pt x="585745" y="872512"/>
                    <a:pt x="498280" y="970578"/>
                    <a:pt x="478402" y="1064668"/>
                  </a:cubicBezTo>
                  <a:cubicBezTo>
                    <a:pt x="458524" y="1158758"/>
                    <a:pt x="503581" y="1227669"/>
                    <a:pt x="573818" y="1287304"/>
                  </a:cubicBezTo>
                  <a:cubicBezTo>
                    <a:pt x="644055" y="1346939"/>
                    <a:pt x="735495" y="1365493"/>
                    <a:pt x="899822" y="1422477"/>
                  </a:cubicBezTo>
                  <a:cubicBezTo>
                    <a:pt x="1064149" y="1479461"/>
                    <a:pt x="1398104" y="1574876"/>
                    <a:pt x="1559780" y="1629210"/>
                  </a:cubicBezTo>
                  <a:cubicBezTo>
                    <a:pt x="1721456" y="1683544"/>
                    <a:pt x="1804945" y="1703423"/>
                    <a:pt x="1869881" y="1748480"/>
                  </a:cubicBezTo>
                  <a:cubicBezTo>
                    <a:pt x="1934817" y="1793537"/>
                    <a:pt x="1962101" y="1860330"/>
                    <a:pt x="1949394" y="1899555"/>
                  </a:cubicBezTo>
                  <a:cubicBezTo>
                    <a:pt x="1936687" y="1938780"/>
                    <a:pt x="1959291" y="2006360"/>
                    <a:pt x="1793639" y="1983831"/>
                  </a:cubicBezTo>
                  <a:cubicBezTo>
                    <a:pt x="1627987" y="1961302"/>
                    <a:pt x="1201192" y="1834088"/>
                    <a:pt x="955481" y="1764383"/>
                  </a:cubicBezTo>
                  <a:cubicBezTo>
                    <a:pt x="709770" y="1694678"/>
                    <a:pt x="467800" y="1627885"/>
                    <a:pt x="319376" y="1565600"/>
                  </a:cubicBezTo>
                  <a:cubicBezTo>
                    <a:pt x="170952" y="1503315"/>
                    <a:pt x="116618" y="1455607"/>
                    <a:pt x="64935" y="1390671"/>
                  </a:cubicBezTo>
                  <a:cubicBezTo>
                    <a:pt x="13252" y="1325735"/>
                    <a:pt x="0" y="1256824"/>
                    <a:pt x="9276" y="1175986"/>
                  </a:cubicBezTo>
                  <a:cubicBezTo>
                    <a:pt x="18552" y="1095148"/>
                    <a:pt x="72886" y="993106"/>
                    <a:pt x="120594" y="905642"/>
                  </a:cubicBezTo>
                  <a:cubicBezTo>
                    <a:pt x="168302" y="818178"/>
                    <a:pt x="295522" y="651200"/>
                    <a:pt x="295522" y="651200"/>
                  </a:cubicBezTo>
                  <a:lnTo>
                    <a:pt x="361431" y="563010"/>
                  </a:lnTo>
                  <a:close/>
                </a:path>
              </a:pathLst>
            </a:custGeom>
            <a:solidFill>
              <a:srgbClr val="99CC00"/>
            </a:solidFill>
            <a:ln w="47625" cap="flat" cmpd="sng" algn="ctr">
              <a:solidFill>
                <a:schemeClr val="tx1">
                  <a:alpha val="4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8" name="フリーフォーム 66">
              <a:extLst>
                <a:ext uri="{FF2B5EF4-FFF2-40B4-BE49-F238E27FC236}">
                  <a16:creationId xmlns:a16="http://schemas.microsoft.com/office/drawing/2014/main" id="{962553AF-447E-4572-8B6E-E7BBB6BF69C6}"/>
                </a:ext>
              </a:extLst>
            </p:cNvPr>
            <p:cNvSpPr/>
            <p:nvPr/>
          </p:nvSpPr>
          <p:spPr bwMode="auto">
            <a:xfrm flipH="1">
              <a:off x="6149314" y="5756671"/>
              <a:ext cx="731440" cy="529035"/>
            </a:xfrm>
            <a:custGeom>
              <a:avLst/>
              <a:gdLst>
                <a:gd name="connsiteX0" fmla="*/ 32147 w 731440"/>
                <a:gd name="connsiteY0" fmla="*/ 69453 h 518716"/>
                <a:gd name="connsiteX1" fmla="*/ 86916 w 731440"/>
                <a:gd name="connsiteY1" fmla="*/ 9922 h 518716"/>
                <a:gd name="connsiteX2" fmla="*/ 315516 w 731440"/>
                <a:gd name="connsiteY2" fmla="*/ 9922 h 518716"/>
                <a:gd name="connsiteX3" fmla="*/ 475059 w 731440"/>
                <a:gd name="connsiteY3" fmla="*/ 40878 h 518716"/>
                <a:gd name="connsiteX4" fmla="*/ 579834 w 731440"/>
                <a:gd name="connsiteY4" fmla="*/ 90884 h 518716"/>
                <a:gd name="connsiteX5" fmla="*/ 522684 w 731440"/>
                <a:gd name="connsiteY5" fmla="*/ 159940 h 518716"/>
                <a:gd name="connsiteX6" fmla="*/ 429816 w 731440"/>
                <a:gd name="connsiteY6" fmla="*/ 164703 h 518716"/>
                <a:gd name="connsiteX7" fmla="*/ 398859 w 731440"/>
                <a:gd name="connsiteY7" fmla="*/ 159940 h 518716"/>
                <a:gd name="connsiteX8" fmla="*/ 522684 w 731440"/>
                <a:gd name="connsiteY8" fmla="*/ 200422 h 518716"/>
                <a:gd name="connsiteX9" fmla="*/ 672703 w 731440"/>
                <a:gd name="connsiteY9" fmla="*/ 200422 h 518716"/>
                <a:gd name="connsiteX10" fmla="*/ 729853 w 731440"/>
                <a:gd name="connsiteY10" fmla="*/ 283765 h 518716"/>
                <a:gd name="connsiteX11" fmla="*/ 663178 w 731440"/>
                <a:gd name="connsiteY11" fmla="*/ 469503 h 518716"/>
                <a:gd name="connsiteX12" fmla="*/ 513159 w 731440"/>
                <a:gd name="connsiteY12" fmla="*/ 514747 h 518716"/>
                <a:gd name="connsiteX13" fmla="*/ 263128 w 731440"/>
                <a:gd name="connsiteY13" fmla="*/ 445690 h 518716"/>
                <a:gd name="connsiteX14" fmla="*/ 86916 w 731440"/>
                <a:gd name="connsiteY14" fmla="*/ 302815 h 518716"/>
                <a:gd name="connsiteX15" fmla="*/ 13097 w 731440"/>
                <a:gd name="connsiteY15" fmla="*/ 195659 h 518716"/>
                <a:gd name="connsiteX16" fmla="*/ 32147 w 731440"/>
                <a:gd name="connsiteY16" fmla="*/ 69453 h 518716"/>
                <a:gd name="connsiteX0" fmla="*/ 32147 w 731440"/>
                <a:gd name="connsiteY0" fmla="*/ 69453 h 518716"/>
                <a:gd name="connsiteX1" fmla="*/ 86916 w 731440"/>
                <a:gd name="connsiteY1" fmla="*/ 9922 h 518716"/>
                <a:gd name="connsiteX2" fmla="*/ 315516 w 731440"/>
                <a:gd name="connsiteY2" fmla="*/ 9922 h 518716"/>
                <a:gd name="connsiteX3" fmla="*/ 475059 w 731440"/>
                <a:gd name="connsiteY3" fmla="*/ 40878 h 518716"/>
                <a:gd name="connsiteX4" fmla="*/ 522684 w 731440"/>
                <a:gd name="connsiteY4" fmla="*/ 159940 h 518716"/>
                <a:gd name="connsiteX5" fmla="*/ 429816 w 731440"/>
                <a:gd name="connsiteY5" fmla="*/ 164703 h 518716"/>
                <a:gd name="connsiteX6" fmla="*/ 398859 w 731440"/>
                <a:gd name="connsiteY6" fmla="*/ 159940 h 518716"/>
                <a:gd name="connsiteX7" fmla="*/ 522684 w 731440"/>
                <a:gd name="connsiteY7" fmla="*/ 200422 h 518716"/>
                <a:gd name="connsiteX8" fmla="*/ 672703 w 731440"/>
                <a:gd name="connsiteY8" fmla="*/ 200422 h 518716"/>
                <a:gd name="connsiteX9" fmla="*/ 729853 w 731440"/>
                <a:gd name="connsiteY9" fmla="*/ 283765 h 518716"/>
                <a:gd name="connsiteX10" fmla="*/ 663178 w 731440"/>
                <a:gd name="connsiteY10" fmla="*/ 469503 h 518716"/>
                <a:gd name="connsiteX11" fmla="*/ 513159 w 731440"/>
                <a:gd name="connsiteY11" fmla="*/ 514747 h 518716"/>
                <a:gd name="connsiteX12" fmla="*/ 263128 w 731440"/>
                <a:gd name="connsiteY12" fmla="*/ 445690 h 518716"/>
                <a:gd name="connsiteX13" fmla="*/ 86916 w 731440"/>
                <a:gd name="connsiteY13" fmla="*/ 302815 h 518716"/>
                <a:gd name="connsiteX14" fmla="*/ 13097 w 731440"/>
                <a:gd name="connsiteY14" fmla="*/ 195659 h 518716"/>
                <a:gd name="connsiteX15" fmla="*/ 32147 w 731440"/>
                <a:gd name="connsiteY15" fmla="*/ 69453 h 518716"/>
                <a:gd name="connsiteX0" fmla="*/ 32147 w 731440"/>
                <a:gd name="connsiteY0" fmla="*/ 79772 h 529035"/>
                <a:gd name="connsiteX1" fmla="*/ 86916 w 731440"/>
                <a:gd name="connsiteY1" fmla="*/ 20241 h 529035"/>
                <a:gd name="connsiteX2" fmla="*/ 315516 w 731440"/>
                <a:gd name="connsiteY2" fmla="*/ 20241 h 529035"/>
                <a:gd name="connsiteX3" fmla="*/ 379809 w 731440"/>
                <a:gd name="connsiteY3" fmla="*/ 25003 h 529035"/>
                <a:gd name="connsiteX4" fmla="*/ 522684 w 731440"/>
                <a:gd name="connsiteY4" fmla="*/ 170259 h 529035"/>
                <a:gd name="connsiteX5" fmla="*/ 429816 w 731440"/>
                <a:gd name="connsiteY5" fmla="*/ 175022 h 529035"/>
                <a:gd name="connsiteX6" fmla="*/ 398859 w 731440"/>
                <a:gd name="connsiteY6" fmla="*/ 170259 h 529035"/>
                <a:gd name="connsiteX7" fmla="*/ 522684 w 731440"/>
                <a:gd name="connsiteY7" fmla="*/ 210741 h 529035"/>
                <a:gd name="connsiteX8" fmla="*/ 672703 w 731440"/>
                <a:gd name="connsiteY8" fmla="*/ 210741 h 529035"/>
                <a:gd name="connsiteX9" fmla="*/ 729853 w 731440"/>
                <a:gd name="connsiteY9" fmla="*/ 294084 h 529035"/>
                <a:gd name="connsiteX10" fmla="*/ 663178 w 731440"/>
                <a:gd name="connsiteY10" fmla="*/ 479822 h 529035"/>
                <a:gd name="connsiteX11" fmla="*/ 513159 w 731440"/>
                <a:gd name="connsiteY11" fmla="*/ 525066 h 529035"/>
                <a:gd name="connsiteX12" fmla="*/ 263128 w 731440"/>
                <a:gd name="connsiteY12" fmla="*/ 456009 h 529035"/>
                <a:gd name="connsiteX13" fmla="*/ 86916 w 731440"/>
                <a:gd name="connsiteY13" fmla="*/ 313134 h 529035"/>
                <a:gd name="connsiteX14" fmla="*/ 13097 w 731440"/>
                <a:gd name="connsiteY14" fmla="*/ 205978 h 529035"/>
                <a:gd name="connsiteX15" fmla="*/ 32147 w 731440"/>
                <a:gd name="connsiteY15" fmla="*/ 79772 h 529035"/>
                <a:gd name="connsiteX0" fmla="*/ 32147 w 731440"/>
                <a:gd name="connsiteY0" fmla="*/ 79772 h 529035"/>
                <a:gd name="connsiteX1" fmla="*/ 86916 w 731440"/>
                <a:gd name="connsiteY1" fmla="*/ 20241 h 529035"/>
                <a:gd name="connsiteX2" fmla="*/ 315516 w 731440"/>
                <a:gd name="connsiteY2" fmla="*/ 20241 h 529035"/>
                <a:gd name="connsiteX3" fmla="*/ 379809 w 731440"/>
                <a:gd name="connsiteY3" fmla="*/ 25003 h 529035"/>
                <a:gd name="connsiteX4" fmla="*/ 522684 w 731440"/>
                <a:gd name="connsiteY4" fmla="*/ 170259 h 529035"/>
                <a:gd name="connsiteX5" fmla="*/ 429816 w 731440"/>
                <a:gd name="connsiteY5" fmla="*/ 175022 h 529035"/>
                <a:gd name="connsiteX6" fmla="*/ 398859 w 731440"/>
                <a:gd name="connsiteY6" fmla="*/ 170259 h 529035"/>
                <a:gd name="connsiteX7" fmla="*/ 522684 w 731440"/>
                <a:gd name="connsiteY7" fmla="*/ 210741 h 529035"/>
                <a:gd name="connsiteX8" fmla="*/ 672703 w 731440"/>
                <a:gd name="connsiteY8" fmla="*/ 210741 h 529035"/>
                <a:gd name="connsiteX9" fmla="*/ 729853 w 731440"/>
                <a:gd name="connsiteY9" fmla="*/ 294084 h 529035"/>
                <a:gd name="connsiteX10" fmla="*/ 663178 w 731440"/>
                <a:gd name="connsiteY10" fmla="*/ 479822 h 529035"/>
                <a:gd name="connsiteX11" fmla="*/ 513159 w 731440"/>
                <a:gd name="connsiteY11" fmla="*/ 525066 h 529035"/>
                <a:gd name="connsiteX12" fmla="*/ 263128 w 731440"/>
                <a:gd name="connsiteY12" fmla="*/ 456009 h 529035"/>
                <a:gd name="connsiteX13" fmla="*/ 86916 w 731440"/>
                <a:gd name="connsiteY13" fmla="*/ 313134 h 529035"/>
                <a:gd name="connsiteX14" fmla="*/ 13097 w 731440"/>
                <a:gd name="connsiteY14" fmla="*/ 205978 h 529035"/>
                <a:gd name="connsiteX15" fmla="*/ 32147 w 731440"/>
                <a:gd name="connsiteY15" fmla="*/ 79772 h 529035"/>
                <a:gd name="connsiteX0" fmla="*/ 32147 w 731440"/>
                <a:gd name="connsiteY0" fmla="*/ 79772 h 529035"/>
                <a:gd name="connsiteX1" fmla="*/ 86916 w 731440"/>
                <a:gd name="connsiteY1" fmla="*/ 20241 h 529035"/>
                <a:gd name="connsiteX2" fmla="*/ 315516 w 731440"/>
                <a:gd name="connsiteY2" fmla="*/ 20241 h 529035"/>
                <a:gd name="connsiteX3" fmla="*/ 379809 w 731440"/>
                <a:gd name="connsiteY3" fmla="*/ 25003 h 529035"/>
                <a:gd name="connsiteX4" fmla="*/ 522684 w 731440"/>
                <a:gd name="connsiteY4" fmla="*/ 170259 h 529035"/>
                <a:gd name="connsiteX5" fmla="*/ 429816 w 731440"/>
                <a:gd name="connsiteY5" fmla="*/ 175022 h 529035"/>
                <a:gd name="connsiteX6" fmla="*/ 398859 w 731440"/>
                <a:gd name="connsiteY6" fmla="*/ 170259 h 529035"/>
                <a:gd name="connsiteX7" fmla="*/ 522684 w 731440"/>
                <a:gd name="connsiteY7" fmla="*/ 210741 h 529035"/>
                <a:gd name="connsiteX8" fmla="*/ 672703 w 731440"/>
                <a:gd name="connsiteY8" fmla="*/ 210741 h 529035"/>
                <a:gd name="connsiteX9" fmla="*/ 729853 w 731440"/>
                <a:gd name="connsiteY9" fmla="*/ 294084 h 529035"/>
                <a:gd name="connsiteX10" fmla="*/ 663178 w 731440"/>
                <a:gd name="connsiteY10" fmla="*/ 479822 h 529035"/>
                <a:gd name="connsiteX11" fmla="*/ 513159 w 731440"/>
                <a:gd name="connsiteY11" fmla="*/ 525066 h 529035"/>
                <a:gd name="connsiteX12" fmla="*/ 263128 w 731440"/>
                <a:gd name="connsiteY12" fmla="*/ 456009 h 529035"/>
                <a:gd name="connsiteX13" fmla="*/ 86916 w 731440"/>
                <a:gd name="connsiteY13" fmla="*/ 313134 h 529035"/>
                <a:gd name="connsiteX14" fmla="*/ 13097 w 731440"/>
                <a:gd name="connsiteY14" fmla="*/ 205978 h 529035"/>
                <a:gd name="connsiteX15" fmla="*/ 32147 w 731440"/>
                <a:gd name="connsiteY15" fmla="*/ 79772 h 529035"/>
                <a:gd name="connsiteX0" fmla="*/ 32147 w 731440"/>
                <a:gd name="connsiteY0" fmla="*/ 79772 h 529035"/>
                <a:gd name="connsiteX1" fmla="*/ 86916 w 731440"/>
                <a:gd name="connsiteY1" fmla="*/ 20241 h 529035"/>
                <a:gd name="connsiteX2" fmla="*/ 315516 w 731440"/>
                <a:gd name="connsiteY2" fmla="*/ 20241 h 529035"/>
                <a:gd name="connsiteX3" fmla="*/ 379809 w 731440"/>
                <a:gd name="connsiteY3" fmla="*/ 25003 h 529035"/>
                <a:gd name="connsiteX4" fmla="*/ 522684 w 731440"/>
                <a:gd name="connsiteY4" fmla="*/ 170259 h 529035"/>
                <a:gd name="connsiteX5" fmla="*/ 429816 w 731440"/>
                <a:gd name="connsiteY5" fmla="*/ 175022 h 529035"/>
                <a:gd name="connsiteX6" fmla="*/ 398859 w 731440"/>
                <a:gd name="connsiteY6" fmla="*/ 170259 h 529035"/>
                <a:gd name="connsiteX7" fmla="*/ 522684 w 731440"/>
                <a:gd name="connsiteY7" fmla="*/ 210741 h 529035"/>
                <a:gd name="connsiteX8" fmla="*/ 672703 w 731440"/>
                <a:gd name="connsiteY8" fmla="*/ 210741 h 529035"/>
                <a:gd name="connsiteX9" fmla="*/ 729853 w 731440"/>
                <a:gd name="connsiteY9" fmla="*/ 294084 h 529035"/>
                <a:gd name="connsiteX10" fmla="*/ 663178 w 731440"/>
                <a:gd name="connsiteY10" fmla="*/ 479822 h 529035"/>
                <a:gd name="connsiteX11" fmla="*/ 513159 w 731440"/>
                <a:gd name="connsiteY11" fmla="*/ 525066 h 529035"/>
                <a:gd name="connsiteX12" fmla="*/ 263128 w 731440"/>
                <a:gd name="connsiteY12" fmla="*/ 456009 h 529035"/>
                <a:gd name="connsiteX13" fmla="*/ 86916 w 731440"/>
                <a:gd name="connsiteY13" fmla="*/ 313134 h 529035"/>
                <a:gd name="connsiteX14" fmla="*/ 13097 w 731440"/>
                <a:gd name="connsiteY14" fmla="*/ 205978 h 529035"/>
                <a:gd name="connsiteX15" fmla="*/ 32147 w 731440"/>
                <a:gd name="connsiteY15" fmla="*/ 79772 h 529035"/>
                <a:gd name="connsiteX0" fmla="*/ 32147 w 731440"/>
                <a:gd name="connsiteY0" fmla="*/ 79772 h 529035"/>
                <a:gd name="connsiteX1" fmla="*/ 86916 w 731440"/>
                <a:gd name="connsiteY1" fmla="*/ 20241 h 529035"/>
                <a:gd name="connsiteX2" fmla="*/ 315516 w 731440"/>
                <a:gd name="connsiteY2" fmla="*/ 20241 h 529035"/>
                <a:gd name="connsiteX3" fmla="*/ 379809 w 731440"/>
                <a:gd name="connsiteY3" fmla="*/ 25003 h 529035"/>
                <a:gd name="connsiteX4" fmla="*/ 522684 w 731440"/>
                <a:gd name="connsiteY4" fmla="*/ 170259 h 529035"/>
                <a:gd name="connsiteX5" fmla="*/ 429816 w 731440"/>
                <a:gd name="connsiteY5" fmla="*/ 175022 h 529035"/>
                <a:gd name="connsiteX6" fmla="*/ 398859 w 731440"/>
                <a:gd name="connsiteY6" fmla="*/ 170259 h 529035"/>
                <a:gd name="connsiteX7" fmla="*/ 522684 w 731440"/>
                <a:gd name="connsiteY7" fmla="*/ 210741 h 529035"/>
                <a:gd name="connsiteX8" fmla="*/ 672703 w 731440"/>
                <a:gd name="connsiteY8" fmla="*/ 210741 h 529035"/>
                <a:gd name="connsiteX9" fmla="*/ 729853 w 731440"/>
                <a:gd name="connsiteY9" fmla="*/ 294084 h 529035"/>
                <a:gd name="connsiteX10" fmla="*/ 663178 w 731440"/>
                <a:gd name="connsiteY10" fmla="*/ 479822 h 529035"/>
                <a:gd name="connsiteX11" fmla="*/ 513159 w 731440"/>
                <a:gd name="connsiteY11" fmla="*/ 525066 h 529035"/>
                <a:gd name="connsiteX12" fmla="*/ 263128 w 731440"/>
                <a:gd name="connsiteY12" fmla="*/ 456009 h 529035"/>
                <a:gd name="connsiteX13" fmla="*/ 86916 w 731440"/>
                <a:gd name="connsiteY13" fmla="*/ 313134 h 529035"/>
                <a:gd name="connsiteX14" fmla="*/ 13097 w 731440"/>
                <a:gd name="connsiteY14" fmla="*/ 205978 h 529035"/>
                <a:gd name="connsiteX15" fmla="*/ 32147 w 731440"/>
                <a:gd name="connsiteY15" fmla="*/ 79772 h 529035"/>
                <a:gd name="connsiteX0" fmla="*/ 32147 w 731440"/>
                <a:gd name="connsiteY0" fmla="*/ 79772 h 529035"/>
                <a:gd name="connsiteX1" fmla="*/ 86916 w 731440"/>
                <a:gd name="connsiteY1" fmla="*/ 20241 h 529035"/>
                <a:gd name="connsiteX2" fmla="*/ 315516 w 731440"/>
                <a:gd name="connsiteY2" fmla="*/ 20241 h 529035"/>
                <a:gd name="connsiteX3" fmla="*/ 379809 w 731440"/>
                <a:gd name="connsiteY3" fmla="*/ 25003 h 529035"/>
                <a:gd name="connsiteX4" fmla="*/ 522684 w 731440"/>
                <a:gd name="connsiteY4" fmla="*/ 170259 h 529035"/>
                <a:gd name="connsiteX5" fmla="*/ 429816 w 731440"/>
                <a:gd name="connsiteY5" fmla="*/ 175022 h 529035"/>
                <a:gd name="connsiteX6" fmla="*/ 398859 w 731440"/>
                <a:gd name="connsiteY6" fmla="*/ 170259 h 529035"/>
                <a:gd name="connsiteX7" fmla="*/ 522684 w 731440"/>
                <a:gd name="connsiteY7" fmla="*/ 210741 h 529035"/>
                <a:gd name="connsiteX8" fmla="*/ 672703 w 731440"/>
                <a:gd name="connsiteY8" fmla="*/ 210741 h 529035"/>
                <a:gd name="connsiteX9" fmla="*/ 729853 w 731440"/>
                <a:gd name="connsiteY9" fmla="*/ 294084 h 529035"/>
                <a:gd name="connsiteX10" fmla="*/ 663178 w 731440"/>
                <a:gd name="connsiteY10" fmla="*/ 479822 h 529035"/>
                <a:gd name="connsiteX11" fmla="*/ 513159 w 731440"/>
                <a:gd name="connsiteY11" fmla="*/ 525066 h 529035"/>
                <a:gd name="connsiteX12" fmla="*/ 263128 w 731440"/>
                <a:gd name="connsiteY12" fmla="*/ 456009 h 529035"/>
                <a:gd name="connsiteX13" fmla="*/ 86916 w 731440"/>
                <a:gd name="connsiteY13" fmla="*/ 313134 h 529035"/>
                <a:gd name="connsiteX14" fmla="*/ 13097 w 731440"/>
                <a:gd name="connsiteY14" fmla="*/ 205978 h 529035"/>
                <a:gd name="connsiteX15" fmla="*/ 32147 w 731440"/>
                <a:gd name="connsiteY15" fmla="*/ 79772 h 529035"/>
                <a:gd name="connsiteX0" fmla="*/ 32147 w 731440"/>
                <a:gd name="connsiteY0" fmla="*/ 79772 h 529035"/>
                <a:gd name="connsiteX1" fmla="*/ 86916 w 731440"/>
                <a:gd name="connsiteY1" fmla="*/ 20241 h 529035"/>
                <a:gd name="connsiteX2" fmla="*/ 315516 w 731440"/>
                <a:gd name="connsiteY2" fmla="*/ 20241 h 529035"/>
                <a:gd name="connsiteX3" fmla="*/ 379809 w 731440"/>
                <a:gd name="connsiteY3" fmla="*/ 25003 h 529035"/>
                <a:gd name="connsiteX4" fmla="*/ 522684 w 731440"/>
                <a:gd name="connsiteY4" fmla="*/ 170259 h 529035"/>
                <a:gd name="connsiteX5" fmla="*/ 429816 w 731440"/>
                <a:gd name="connsiteY5" fmla="*/ 175022 h 529035"/>
                <a:gd name="connsiteX6" fmla="*/ 398859 w 731440"/>
                <a:gd name="connsiteY6" fmla="*/ 170259 h 529035"/>
                <a:gd name="connsiteX7" fmla="*/ 522684 w 731440"/>
                <a:gd name="connsiteY7" fmla="*/ 210741 h 529035"/>
                <a:gd name="connsiteX8" fmla="*/ 672703 w 731440"/>
                <a:gd name="connsiteY8" fmla="*/ 210741 h 529035"/>
                <a:gd name="connsiteX9" fmla="*/ 729853 w 731440"/>
                <a:gd name="connsiteY9" fmla="*/ 294084 h 529035"/>
                <a:gd name="connsiteX10" fmla="*/ 663178 w 731440"/>
                <a:gd name="connsiteY10" fmla="*/ 479822 h 529035"/>
                <a:gd name="connsiteX11" fmla="*/ 513159 w 731440"/>
                <a:gd name="connsiteY11" fmla="*/ 525066 h 529035"/>
                <a:gd name="connsiteX12" fmla="*/ 263128 w 731440"/>
                <a:gd name="connsiteY12" fmla="*/ 456009 h 529035"/>
                <a:gd name="connsiteX13" fmla="*/ 86916 w 731440"/>
                <a:gd name="connsiteY13" fmla="*/ 313134 h 529035"/>
                <a:gd name="connsiteX14" fmla="*/ 13097 w 731440"/>
                <a:gd name="connsiteY14" fmla="*/ 205978 h 529035"/>
                <a:gd name="connsiteX15" fmla="*/ 32147 w 731440"/>
                <a:gd name="connsiteY15" fmla="*/ 79772 h 529035"/>
                <a:gd name="connsiteX0" fmla="*/ 32147 w 731440"/>
                <a:gd name="connsiteY0" fmla="*/ 79772 h 529035"/>
                <a:gd name="connsiteX1" fmla="*/ 86916 w 731440"/>
                <a:gd name="connsiteY1" fmla="*/ 20241 h 529035"/>
                <a:gd name="connsiteX2" fmla="*/ 315516 w 731440"/>
                <a:gd name="connsiteY2" fmla="*/ 20241 h 529035"/>
                <a:gd name="connsiteX3" fmla="*/ 379809 w 731440"/>
                <a:gd name="connsiteY3" fmla="*/ 25003 h 529035"/>
                <a:gd name="connsiteX4" fmla="*/ 522684 w 731440"/>
                <a:gd name="connsiteY4" fmla="*/ 170259 h 529035"/>
                <a:gd name="connsiteX5" fmla="*/ 429816 w 731440"/>
                <a:gd name="connsiteY5" fmla="*/ 175022 h 529035"/>
                <a:gd name="connsiteX6" fmla="*/ 398859 w 731440"/>
                <a:gd name="connsiteY6" fmla="*/ 170259 h 529035"/>
                <a:gd name="connsiteX7" fmla="*/ 522684 w 731440"/>
                <a:gd name="connsiteY7" fmla="*/ 210741 h 529035"/>
                <a:gd name="connsiteX8" fmla="*/ 672703 w 731440"/>
                <a:gd name="connsiteY8" fmla="*/ 210741 h 529035"/>
                <a:gd name="connsiteX9" fmla="*/ 729853 w 731440"/>
                <a:gd name="connsiteY9" fmla="*/ 294084 h 529035"/>
                <a:gd name="connsiteX10" fmla="*/ 663178 w 731440"/>
                <a:gd name="connsiteY10" fmla="*/ 479822 h 529035"/>
                <a:gd name="connsiteX11" fmla="*/ 513159 w 731440"/>
                <a:gd name="connsiteY11" fmla="*/ 525066 h 529035"/>
                <a:gd name="connsiteX12" fmla="*/ 263128 w 731440"/>
                <a:gd name="connsiteY12" fmla="*/ 456009 h 529035"/>
                <a:gd name="connsiteX13" fmla="*/ 86916 w 731440"/>
                <a:gd name="connsiteY13" fmla="*/ 313134 h 529035"/>
                <a:gd name="connsiteX14" fmla="*/ 13097 w 731440"/>
                <a:gd name="connsiteY14" fmla="*/ 205978 h 529035"/>
                <a:gd name="connsiteX15" fmla="*/ 32147 w 731440"/>
                <a:gd name="connsiteY15" fmla="*/ 79772 h 529035"/>
                <a:gd name="connsiteX0" fmla="*/ 32147 w 731440"/>
                <a:gd name="connsiteY0" fmla="*/ 79772 h 529035"/>
                <a:gd name="connsiteX1" fmla="*/ 86916 w 731440"/>
                <a:gd name="connsiteY1" fmla="*/ 20241 h 529035"/>
                <a:gd name="connsiteX2" fmla="*/ 315516 w 731440"/>
                <a:gd name="connsiteY2" fmla="*/ 20241 h 529035"/>
                <a:gd name="connsiteX3" fmla="*/ 379809 w 731440"/>
                <a:gd name="connsiteY3" fmla="*/ 25003 h 529035"/>
                <a:gd name="connsiteX4" fmla="*/ 522684 w 731440"/>
                <a:gd name="connsiteY4" fmla="*/ 170259 h 529035"/>
                <a:gd name="connsiteX5" fmla="*/ 429816 w 731440"/>
                <a:gd name="connsiteY5" fmla="*/ 175022 h 529035"/>
                <a:gd name="connsiteX6" fmla="*/ 398859 w 731440"/>
                <a:gd name="connsiteY6" fmla="*/ 170259 h 529035"/>
                <a:gd name="connsiteX7" fmla="*/ 522684 w 731440"/>
                <a:gd name="connsiteY7" fmla="*/ 210741 h 529035"/>
                <a:gd name="connsiteX8" fmla="*/ 672703 w 731440"/>
                <a:gd name="connsiteY8" fmla="*/ 210741 h 529035"/>
                <a:gd name="connsiteX9" fmla="*/ 729853 w 731440"/>
                <a:gd name="connsiteY9" fmla="*/ 294084 h 529035"/>
                <a:gd name="connsiteX10" fmla="*/ 663178 w 731440"/>
                <a:gd name="connsiteY10" fmla="*/ 479822 h 529035"/>
                <a:gd name="connsiteX11" fmla="*/ 513159 w 731440"/>
                <a:gd name="connsiteY11" fmla="*/ 525066 h 529035"/>
                <a:gd name="connsiteX12" fmla="*/ 263128 w 731440"/>
                <a:gd name="connsiteY12" fmla="*/ 456009 h 529035"/>
                <a:gd name="connsiteX13" fmla="*/ 86916 w 731440"/>
                <a:gd name="connsiteY13" fmla="*/ 313134 h 529035"/>
                <a:gd name="connsiteX14" fmla="*/ 13097 w 731440"/>
                <a:gd name="connsiteY14" fmla="*/ 205978 h 529035"/>
                <a:gd name="connsiteX15" fmla="*/ 32147 w 731440"/>
                <a:gd name="connsiteY15" fmla="*/ 79772 h 529035"/>
                <a:gd name="connsiteX0" fmla="*/ 32147 w 731440"/>
                <a:gd name="connsiteY0" fmla="*/ 79772 h 529035"/>
                <a:gd name="connsiteX1" fmla="*/ 86916 w 731440"/>
                <a:gd name="connsiteY1" fmla="*/ 20241 h 529035"/>
                <a:gd name="connsiteX2" fmla="*/ 315516 w 731440"/>
                <a:gd name="connsiteY2" fmla="*/ 20241 h 529035"/>
                <a:gd name="connsiteX3" fmla="*/ 379809 w 731440"/>
                <a:gd name="connsiteY3" fmla="*/ 25003 h 529035"/>
                <a:gd name="connsiteX4" fmla="*/ 522684 w 731440"/>
                <a:gd name="connsiteY4" fmla="*/ 170259 h 529035"/>
                <a:gd name="connsiteX5" fmla="*/ 429816 w 731440"/>
                <a:gd name="connsiteY5" fmla="*/ 175022 h 529035"/>
                <a:gd name="connsiteX6" fmla="*/ 398859 w 731440"/>
                <a:gd name="connsiteY6" fmla="*/ 170259 h 529035"/>
                <a:gd name="connsiteX7" fmla="*/ 522684 w 731440"/>
                <a:gd name="connsiteY7" fmla="*/ 210741 h 529035"/>
                <a:gd name="connsiteX8" fmla="*/ 672703 w 731440"/>
                <a:gd name="connsiteY8" fmla="*/ 210741 h 529035"/>
                <a:gd name="connsiteX9" fmla="*/ 729853 w 731440"/>
                <a:gd name="connsiteY9" fmla="*/ 294084 h 529035"/>
                <a:gd name="connsiteX10" fmla="*/ 663178 w 731440"/>
                <a:gd name="connsiteY10" fmla="*/ 479822 h 529035"/>
                <a:gd name="connsiteX11" fmla="*/ 513159 w 731440"/>
                <a:gd name="connsiteY11" fmla="*/ 525066 h 529035"/>
                <a:gd name="connsiteX12" fmla="*/ 263128 w 731440"/>
                <a:gd name="connsiteY12" fmla="*/ 456009 h 529035"/>
                <a:gd name="connsiteX13" fmla="*/ 86916 w 731440"/>
                <a:gd name="connsiteY13" fmla="*/ 313134 h 529035"/>
                <a:gd name="connsiteX14" fmla="*/ 13097 w 731440"/>
                <a:gd name="connsiteY14" fmla="*/ 205978 h 529035"/>
                <a:gd name="connsiteX15" fmla="*/ 32147 w 731440"/>
                <a:gd name="connsiteY15" fmla="*/ 79772 h 529035"/>
                <a:gd name="connsiteX0" fmla="*/ 32147 w 731440"/>
                <a:gd name="connsiteY0" fmla="*/ 70644 h 519907"/>
                <a:gd name="connsiteX1" fmla="*/ 86916 w 731440"/>
                <a:gd name="connsiteY1" fmla="*/ 11113 h 519907"/>
                <a:gd name="connsiteX2" fmla="*/ 315516 w 731440"/>
                <a:gd name="connsiteY2" fmla="*/ 11113 h 519907"/>
                <a:gd name="connsiteX3" fmla="*/ 379809 w 731440"/>
                <a:gd name="connsiteY3" fmla="*/ 15875 h 519907"/>
                <a:gd name="connsiteX4" fmla="*/ 434578 w 731440"/>
                <a:gd name="connsiteY4" fmla="*/ 106362 h 519907"/>
                <a:gd name="connsiteX5" fmla="*/ 429816 w 731440"/>
                <a:gd name="connsiteY5" fmla="*/ 165894 h 519907"/>
                <a:gd name="connsiteX6" fmla="*/ 398859 w 731440"/>
                <a:gd name="connsiteY6" fmla="*/ 161131 h 519907"/>
                <a:gd name="connsiteX7" fmla="*/ 522684 w 731440"/>
                <a:gd name="connsiteY7" fmla="*/ 201613 h 519907"/>
                <a:gd name="connsiteX8" fmla="*/ 672703 w 731440"/>
                <a:gd name="connsiteY8" fmla="*/ 201613 h 519907"/>
                <a:gd name="connsiteX9" fmla="*/ 729853 w 731440"/>
                <a:gd name="connsiteY9" fmla="*/ 284956 h 519907"/>
                <a:gd name="connsiteX10" fmla="*/ 663178 w 731440"/>
                <a:gd name="connsiteY10" fmla="*/ 470694 h 519907"/>
                <a:gd name="connsiteX11" fmla="*/ 513159 w 731440"/>
                <a:gd name="connsiteY11" fmla="*/ 515938 h 519907"/>
                <a:gd name="connsiteX12" fmla="*/ 263128 w 731440"/>
                <a:gd name="connsiteY12" fmla="*/ 446881 h 519907"/>
                <a:gd name="connsiteX13" fmla="*/ 86916 w 731440"/>
                <a:gd name="connsiteY13" fmla="*/ 304006 h 519907"/>
                <a:gd name="connsiteX14" fmla="*/ 13097 w 731440"/>
                <a:gd name="connsiteY14" fmla="*/ 196850 h 519907"/>
                <a:gd name="connsiteX15" fmla="*/ 32147 w 731440"/>
                <a:gd name="connsiteY15" fmla="*/ 70644 h 519907"/>
                <a:gd name="connsiteX0" fmla="*/ 32147 w 731440"/>
                <a:gd name="connsiteY0" fmla="*/ 80566 h 529829"/>
                <a:gd name="connsiteX1" fmla="*/ 86916 w 731440"/>
                <a:gd name="connsiteY1" fmla="*/ 21035 h 529829"/>
                <a:gd name="connsiteX2" fmla="*/ 315516 w 731440"/>
                <a:gd name="connsiteY2" fmla="*/ 21035 h 529829"/>
                <a:gd name="connsiteX3" fmla="*/ 379809 w 731440"/>
                <a:gd name="connsiteY3" fmla="*/ 25797 h 529829"/>
                <a:gd name="connsiteX4" fmla="*/ 429816 w 731440"/>
                <a:gd name="connsiteY4" fmla="*/ 175816 h 529829"/>
                <a:gd name="connsiteX5" fmla="*/ 398859 w 731440"/>
                <a:gd name="connsiteY5" fmla="*/ 171053 h 529829"/>
                <a:gd name="connsiteX6" fmla="*/ 522684 w 731440"/>
                <a:gd name="connsiteY6" fmla="*/ 211535 h 529829"/>
                <a:gd name="connsiteX7" fmla="*/ 672703 w 731440"/>
                <a:gd name="connsiteY7" fmla="*/ 211535 h 529829"/>
                <a:gd name="connsiteX8" fmla="*/ 729853 w 731440"/>
                <a:gd name="connsiteY8" fmla="*/ 294878 h 529829"/>
                <a:gd name="connsiteX9" fmla="*/ 663178 w 731440"/>
                <a:gd name="connsiteY9" fmla="*/ 480616 h 529829"/>
                <a:gd name="connsiteX10" fmla="*/ 513159 w 731440"/>
                <a:gd name="connsiteY10" fmla="*/ 525860 h 529829"/>
                <a:gd name="connsiteX11" fmla="*/ 263128 w 731440"/>
                <a:gd name="connsiteY11" fmla="*/ 456803 h 529829"/>
                <a:gd name="connsiteX12" fmla="*/ 86916 w 731440"/>
                <a:gd name="connsiteY12" fmla="*/ 313928 h 529829"/>
                <a:gd name="connsiteX13" fmla="*/ 13097 w 731440"/>
                <a:gd name="connsiteY13" fmla="*/ 206772 h 529829"/>
                <a:gd name="connsiteX14" fmla="*/ 32147 w 731440"/>
                <a:gd name="connsiteY14" fmla="*/ 80566 h 529829"/>
                <a:gd name="connsiteX0" fmla="*/ 32147 w 731440"/>
                <a:gd name="connsiteY0" fmla="*/ 80566 h 529829"/>
                <a:gd name="connsiteX1" fmla="*/ 86916 w 731440"/>
                <a:gd name="connsiteY1" fmla="*/ 21035 h 529829"/>
                <a:gd name="connsiteX2" fmla="*/ 315516 w 731440"/>
                <a:gd name="connsiteY2" fmla="*/ 21035 h 529829"/>
                <a:gd name="connsiteX3" fmla="*/ 379809 w 731440"/>
                <a:gd name="connsiteY3" fmla="*/ 25797 h 529829"/>
                <a:gd name="connsiteX4" fmla="*/ 429816 w 731440"/>
                <a:gd name="connsiteY4" fmla="*/ 175816 h 529829"/>
                <a:gd name="connsiteX5" fmla="*/ 398859 w 731440"/>
                <a:gd name="connsiteY5" fmla="*/ 171053 h 529829"/>
                <a:gd name="connsiteX6" fmla="*/ 522684 w 731440"/>
                <a:gd name="connsiteY6" fmla="*/ 211535 h 529829"/>
                <a:gd name="connsiteX7" fmla="*/ 672703 w 731440"/>
                <a:gd name="connsiteY7" fmla="*/ 211535 h 529829"/>
                <a:gd name="connsiteX8" fmla="*/ 729853 w 731440"/>
                <a:gd name="connsiteY8" fmla="*/ 294878 h 529829"/>
                <a:gd name="connsiteX9" fmla="*/ 663178 w 731440"/>
                <a:gd name="connsiteY9" fmla="*/ 480616 h 529829"/>
                <a:gd name="connsiteX10" fmla="*/ 513159 w 731440"/>
                <a:gd name="connsiteY10" fmla="*/ 525860 h 529829"/>
                <a:gd name="connsiteX11" fmla="*/ 263128 w 731440"/>
                <a:gd name="connsiteY11" fmla="*/ 456803 h 529829"/>
                <a:gd name="connsiteX12" fmla="*/ 86916 w 731440"/>
                <a:gd name="connsiteY12" fmla="*/ 313928 h 529829"/>
                <a:gd name="connsiteX13" fmla="*/ 13097 w 731440"/>
                <a:gd name="connsiteY13" fmla="*/ 206772 h 529829"/>
                <a:gd name="connsiteX14" fmla="*/ 32147 w 731440"/>
                <a:gd name="connsiteY14" fmla="*/ 80566 h 529829"/>
                <a:gd name="connsiteX0" fmla="*/ 32147 w 731440"/>
                <a:gd name="connsiteY0" fmla="*/ 80566 h 529829"/>
                <a:gd name="connsiteX1" fmla="*/ 86916 w 731440"/>
                <a:gd name="connsiteY1" fmla="*/ 21035 h 529829"/>
                <a:gd name="connsiteX2" fmla="*/ 315516 w 731440"/>
                <a:gd name="connsiteY2" fmla="*/ 21035 h 529829"/>
                <a:gd name="connsiteX3" fmla="*/ 379809 w 731440"/>
                <a:gd name="connsiteY3" fmla="*/ 25797 h 529829"/>
                <a:gd name="connsiteX4" fmla="*/ 429816 w 731440"/>
                <a:gd name="connsiteY4" fmla="*/ 175816 h 529829"/>
                <a:gd name="connsiteX5" fmla="*/ 398859 w 731440"/>
                <a:gd name="connsiteY5" fmla="*/ 171053 h 529829"/>
                <a:gd name="connsiteX6" fmla="*/ 522684 w 731440"/>
                <a:gd name="connsiteY6" fmla="*/ 211535 h 529829"/>
                <a:gd name="connsiteX7" fmla="*/ 672703 w 731440"/>
                <a:gd name="connsiteY7" fmla="*/ 211535 h 529829"/>
                <a:gd name="connsiteX8" fmla="*/ 729853 w 731440"/>
                <a:gd name="connsiteY8" fmla="*/ 294878 h 529829"/>
                <a:gd name="connsiteX9" fmla="*/ 663178 w 731440"/>
                <a:gd name="connsiteY9" fmla="*/ 480616 h 529829"/>
                <a:gd name="connsiteX10" fmla="*/ 513159 w 731440"/>
                <a:gd name="connsiteY10" fmla="*/ 525860 h 529829"/>
                <a:gd name="connsiteX11" fmla="*/ 263128 w 731440"/>
                <a:gd name="connsiteY11" fmla="*/ 456803 h 529829"/>
                <a:gd name="connsiteX12" fmla="*/ 86916 w 731440"/>
                <a:gd name="connsiteY12" fmla="*/ 313928 h 529829"/>
                <a:gd name="connsiteX13" fmla="*/ 13097 w 731440"/>
                <a:gd name="connsiteY13" fmla="*/ 206772 h 529829"/>
                <a:gd name="connsiteX14" fmla="*/ 32147 w 731440"/>
                <a:gd name="connsiteY14" fmla="*/ 80566 h 529829"/>
                <a:gd name="connsiteX0" fmla="*/ 32147 w 731440"/>
                <a:gd name="connsiteY0" fmla="*/ 80566 h 529829"/>
                <a:gd name="connsiteX1" fmla="*/ 86916 w 731440"/>
                <a:gd name="connsiteY1" fmla="*/ 21035 h 529829"/>
                <a:gd name="connsiteX2" fmla="*/ 315516 w 731440"/>
                <a:gd name="connsiteY2" fmla="*/ 21035 h 529829"/>
                <a:gd name="connsiteX3" fmla="*/ 379809 w 731440"/>
                <a:gd name="connsiteY3" fmla="*/ 25797 h 529829"/>
                <a:gd name="connsiteX4" fmla="*/ 436960 w 731440"/>
                <a:gd name="connsiteY4" fmla="*/ 175816 h 529829"/>
                <a:gd name="connsiteX5" fmla="*/ 398859 w 731440"/>
                <a:gd name="connsiteY5" fmla="*/ 171053 h 529829"/>
                <a:gd name="connsiteX6" fmla="*/ 522684 w 731440"/>
                <a:gd name="connsiteY6" fmla="*/ 211535 h 529829"/>
                <a:gd name="connsiteX7" fmla="*/ 672703 w 731440"/>
                <a:gd name="connsiteY7" fmla="*/ 211535 h 529829"/>
                <a:gd name="connsiteX8" fmla="*/ 729853 w 731440"/>
                <a:gd name="connsiteY8" fmla="*/ 294878 h 529829"/>
                <a:gd name="connsiteX9" fmla="*/ 663178 w 731440"/>
                <a:gd name="connsiteY9" fmla="*/ 480616 h 529829"/>
                <a:gd name="connsiteX10" fmla="*/ 513159 w 731440"/>
                <a:gd name="connsiteY10" fmla="*/ 525860 h 529829"/>
                <a:gd name="connsiteX11" fmla="*/ 263128 w 731440"/>
                <a:gd name="connsiteY11" fmla="*/ 456803 h 529829"/>
                <a:gd name="connsiteX12" fmla="*/ 86916 w 731440"/>
                <a:gd name="connsiteY12" fmla="*/ 313928 h 529829"/>
                <a:gd name="connsiteX13" fmla="*/ 13097 w 731440"/>
                <a:gd name="connsiteY13" fmla="*/ 206772 h 529829"/>
                <a:gd name="connsiteX14" fmla="*/ 32147 w 731440"/>
                <a:gd name="connsiteY14" fmla="*/ 80566 h 529829"/>
                <a:gd name="connsiteX0" fmla="*/ 32147 w 731440"/>
                <a:gd name="connsiteY0" fmla="*/ 81756 h 531019"/>
                <a:gd name="connsiteX1" fmla="*/ 86916 w 731440"/>
                <a:gd name="connsiteY1" fmla="*/ 22225 h 531019"/>
                <a:gd name="connsiteX2" fmla="*/ 315516 w 731440"/>
                <a:gd name="connsiteY2" fmla="*/ 22225 h 531019"/>
                <a:gd name="connsiteX3" fmla="*/ 379809 w 731440"/>
                <a:gd name="connsiteY3" fmla="*/ 26987 h 531019"/>
                <a:gd name="connsiteX4" fmla="*/ 436960 w 731440"/>
                <a:gd name="connsiteY4" fmla="*/ 184150 h 531019"/>
                <a:gd name="connsiteX5" fmla="*/ 398859 w 731440"/>
                <a:gd name="connsiteY5" fmla="*/ 172243 h 531019"/>
                <a:gd name="connsiteX6" fmla="*/ 522684 w 731440"/>
                <a:gd name="connsiteY6" fmla="*/ 212725 h 531019"/>
                <a:gd name="connsiteX7" fmla="*/ 672703 w 731440"/>
                <a:gd name="connsiteY7" fmla="*/ 212725 h 531019"/>
                <a:gd name="connsiteX8" fmla="*/ 729853 w 731440"/>
                <a:gd name="connsiteY8" fmla="*/ 296068 h 531019"/>
                <a:gd name="connsiteX9" fmla="*/ 663178 w 731440"/>
                <a:gd name="connsiteY9" fmla="*/ 481806 h 531019"/>
                <a:gd name="connsiteX10" fmla="*/ 513159 w 731440"/>
                <a:gd name="connsiteY10" fmla="*/ 527050 h 531019"/>
                <a:gd name="connsiteX11" fmla="*/ 263128 w 731440"/>
                <a:gd name="connsiteY11" fmla="*/ 457993 h 531019"/>
                <a:gd name="connsiteX12" fmla="*/ 86916 w 731440"/>
                <a:gd name="connsiteY12" fmla="*/ 315118 h 531019"/>
                <a:gd name="connsiteX13" fmla="*/ 13097 w 731440"/>
                <a:gd name="connsiteY13" fmla="*/ 207962 h 531019"/>
                <a:gd name="connsiteX14" fmla="*/ 32147 w 731440"/>
                <a:gd name="connsiteY14" fmla="*/ 81756 h 531019"/>
                <a:gd name="connsiteX0" fmla="*/ 32147 w 731440"/>
                <a:gd name="connsiteY0" fmla="*/ 81757 h 531020"/>
                <a:gd name="connsiteX1" fmla="*/ 86916 w 731440"/>
                <a:gd name="connsiteY1" fmla="*/ 22226 h 531020"/>
                <a:gd name="connsiteX2" fmla="*/ 315516 w 731440"/>
                <a:gd name="connsiteY2" fmla="*/ 22226 h 531020"/>
                <a:gd name="connsiteX3" fmla="*/ 379809 w 731440"/>
                <a:gd name="connsiteY3" fmla="*/ 26988 h 531020"/>
                <a:gd name="connsiteX4" fmla="*/ 439341 w 731440"/>
                <a:gd name="connsiteY4" fmla="*/ 184151 h 531020"/>
                <a:gd name="connsiteX5" fmla="*/ 398859 w 731440"/>
                <a:gd name="connsiteY5" fmla="*/ 172244 h 531020"/>
                <a:gd name="connsiteX6" fmla="*/ 522684 w 731440"/>
                <a:gd name="connsiteY6" fmla="*/ 212726 h 531020"/>
                <a:gd name="connsiteX7" fmla="*/ 672703 w 731440"/>
                <a:gd name="connsiteY7" fmla="*/ 212726 h 531020"/>
                <a:gd name="connsiteX8" fmla="*/ 729853 w 731440"/>
                <a:gd name="connsiteY8" fmla="*/ 296069 h 531020"/>
                <a:gd name="connsiteX9" fmla="*/ 663178 w 731440"/>
                <a:gd name="connsiteY9" fmla="*/ 481807 h 531020"/>
                <a:gd name="connsiteX10" fmla="*/ 513159 w 731440"/>
                <a:gd name="connsiteY10" fmla="*/ 527051 h 531020"/>
                <a:gd name="connsiteX11" fmla="*/ 263128 w 731440"/>
                <a:gd name="connsiteY11" fmla="*/ 457994 h 531020"/>
                <a:gd name="connsiteX12" fmla="*/ 86916 w 731440"/>
                <a:gd name="connsiteY12" fmla="*/ 315119 h 531020"/>
                <a:gd name="connsiteX13" fmla="*/ 13097 w 731440"/>
                <a:gd name="connsiteY13" fmla="*/ 207963 h 531020"/>
                <a:gd name="connsiteX14" fmla="*/ 32147 w 731440"/>
                <a:gd name="connsiteY14" fmla="*/ 81757 h 531020"/>
                <a:gd name="connsiteX0" fmla="*/ 32147 w 731440"/>
                <a:gd name="connsiteY0" fmla="*/ 81757 h 531020"/>
                <a:gd name="connsiteX1" fmla="*/ 86916 w 731440"/>
                <a:gd name="connsiteY1" fmla="*/ 22226 h 531020"/>
                <a:gd name="connsiteX2" fmla="*/ 315516 w 731440"/>
                <a:gd name="connsiteY2" fmla="*/ 22226 h 531020"/>
                <a:gd name="connsiteX3" fmla="*/ 379809 w 731440"/>
                <a:gd name="connsiteY3" fmla="*/ 26988 h 531020"/>
                <a:gd name="connsiteX4" fmla="*/ 439341 w 731440"/>
                <a:gd name="connsiteY4" fmla="*/ 184151 h 531020"/>
                <a:gd name="connsiteX5" fmla="*/ 398859 w 731440"/>
                <a:gd name="connsiteY5" fmla="*/ 172244 h 531020"/>
                <a:gd name="connsiteX6" fmla="*/ 522684 w 731440"/>
                <a:gd name="connsiteY6" fmla="*/ 212726 h 531020"/>
                <a:gd name="connsiteX7" fmla="*/ 672703 w 731440"/>
                <a:gd name="connsiteY7" fmla="*/ 212726 h 531020"/>
                <a:gd name="connsiteX8" fmla="*/ 729853 w 731440"/>
                <a:gd name="connsiteY8" fmla="*/ 296069 h 531020"/>
                <a:gd name="connsiteX9" fmla="*/ 663178 w 731440"/>
                <a:gd name="connsiteY9" fmla="*/ 481807 h 531020"/>
                <a:gd name="connsiteX10" fmla="*/ 513159 w 731440"/>
                <a:gd name="connsiteY10" fmla="*/ 527051 h 531020"/>
                <a:gd name="connsiteX11" fmla="*/ 263128 w 731440"/>
                <a:gd name="connsiteY11" fmla="*/ 457994 h 531020"/>
                <a:gd name="connsiteX12" fmla="*/ 86916 w 731440"/>
                <a:gd name="connsiteY12" fmla="*/ 315119 h 531020"/>
                <a:gd name="connsiteX13" fmla="*/ 13097 w 731440"/>
                <a:gd name="connsiteY13" fmla="*/ 207963 h 531020"/>
                <a:gd name="connsiteX14" fmla="*/ 32147 w 731440"/>
                <a:gd name="connsiteY14" fmla="*/ 81757 h 531020"/>
                <a:gd name="connsiteX0" fmla="*/ 32147 w 731440"/>
                <a:gd name="connsiteY0" fmla="*/ 81757 h 531020"/>
                <a:gd name="connsiteX1" fmla="*/ 86916 w 731440"/>
                <a:gd name="connsiteY1" fmla="*/ 22226 h 531020"/>
                <a:gd name="connsiteX2" fmla="*/ 315516 w 731440"/>
                <a:gd name="connsiteY2" fmla="*/ 22226 h 531020"/>
                <a:gd name="connsiteX3" fmla="*/ 379809 w 731440"/>
                <a:gd name="connsiteY3" fmla="*/ 26988 h 531020"/>
                <a:gd name="connsiteX4" fmla="*/ 439341 w 731440"/>
                <a:gd name="connsiteY4" fmla="*/ 184151 h 531020"/>
                <a:gd name="connsiteX5" fmla="*/ 398859 w 731440"/>
                <a:gd name="connsiteY5" fmla="*/ 172244 h 531020"/>
                <a:gd name="connsiteX6" fmla="*/ 522684 w 731440"/>
                <a:gd name="connsiteY6" fmla="*/ 212726 h 531020"/>
                <a:gd name="connsiteX7" fmla="*/ 672703 w 731440"/>
                <a:gd name="connsiteY7" fmla="*/ 212726 h 531020"/>
                <a:gd name="connsiteX8" fmla="*/ 729853 w 731440"/>
                <a:gd name="connsiteY8" fmla="*/ 296069 h 531020"/>
                <a:gd name="connsiteX9" fmla="*/ 663178 w 731440"/>
                <a:gd name="connsiteY9" fmla="*/ 481807 h 531020"/>
                <a:gd name="connsiteX10" fmla="*/ 513159 w 731440"/>
                <a:gd name="connsiteY10" fmla="*/ 527051 h 531020"/>
                <a:gd name="connsiteX11" fmla="*/ 263128 w 731440"/>
                <a:gd name="connsiteY11" fmla="*/ 457994 h 531020"/>
                <a:gd name="connsiteX12" fmla="*/ 86916 w 731440"/>
                <a:gd name="connsiteY12" fmla="*/ 315119 h 531020"/>
                <a:gd name="connsiteX13" fmla="*/ 13097 w 731440"/>
                <a:gd name="connsiteY13" fmla="*/ 207963 h 531020"/>
                <a:gd name="connsiteX14" fmla="*/ 32147 w 731440"/>
                <a:gd name="connsiteY14" fmla="*/ 81757 h 531020"/>
                <a:gd name="connsiteX0" fmla="*/ 32147 w 731440"/>
                <a:gd name="connsiteY0" fmla="*/ 79772 h 529035"/>
                <a:gd name="connsiteX1" fmla="*/ 86916 w 731440"/>
                <a:gd name="connsiteY1" fmla="*/ 20241 h 529035"/>
                <a:gd name="connsiteX2" fmla="*/ 315516 w 731440"/>
                <a:gd name="connsiteY2" fmla="*/ 20241 h 529035"/>
                <a:gd name="connsiteX3" fmla="*/ 379809 w 731440"/>
                <a:gd name="connsiteY3" fmla="*/ 25003 h 529035"/>
                <a:gd name="connsiteX4" fmla="*/ 398859 w 731440"/>
                <a:gd name="connsiteY4" fmla="*/ 170259 h 529035"/>
                <a:gd name="connsiteX5" fmla="*/ 522684 w 731440"/>
                <a:gd name="connsiteY5" fmla="*/ 210741 h 529035"/>
                <a:gd name="connsiteX6" fmla="*/ 672703 w 731440"/>
                <a:gd name="connsiteY6" fmla="*/ 210741 h 529035"/>
                <a:gd name="connsiteX7" fmla="*/ 729853 w 731440"/>
                <a:gd name="connsiteY7" fmla="*/ 294084 h 529035"/>
                <a:gd name="connsiteX8" fmla="*/ 663178 w 731440"/>
                <a:gd name="connsiteY8" fmla="*/ 479822 h 529035"/>
                <a:gd name="connsiteX9" fmla="*/ 513159 w 731440"/>
                <a:gd name="connsiteY9" fmla="*/ 525066 h 529035"/>
                <a:gd name="connsiteX10" fmla="*/ 263128 w 731440"/>
                <a:gd name="connsiteY10" fmla="*/ 456009 h 529035"/>
                <a:gd name="connsiteX11" fmla="*/ 86916 w 731440"/>
                <a:gd name="connsiteY11" fmla="*/ 313134 h 529035"/>
                <a:gd name="connsiteX12" fmla="*/ 13097 w 731440"/>
                <a:gd name="connsiteY12" fmla="*/ 205978 h 529035"/>
                <a:gd name="connsiteX13" fmla="*/ 32147 w 731440"/>
                <a:gd name="connsiteY13" fmla="*/ 79772 h 52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1440" h="529035">
                  <a:moveTo>
                    <a:pt x="32147" y="79772"/>
                  </a:moveTo>
                  <a:cubicBezTo>
                    <a:pt x="44450" y="48816"/>
                    <a:pt x="39688" y="30163"/>
                    <a:pt x="86916" y="20241"/>
                  </a:cubicBezTo>
                  <a:cubicBezTo>
                    <a:pt x="134144" y="10319"/>
                    <a:pt x="266701" y="19447"/>
                    <a:pt x="315516" y="20241"/>
                  </a:cubicBezTo>
                  <a:cubicBezTo>
                    <a:pt x="364331" y="21035"/>
                    <a:pt x="365918" y="0"/>
                    <a:pt x="379809" y="25003"/>
                  </a:cubicBezTo>
                  <a:cubicBezTo>
                    <a:pt x="393700" y="50006"/>
                    <a:pt x="375047" y="139303"/>
                    <a:pt x="398859" y="170259"/>
                  </a:cubicBezTo>
                  <a:cubicBezTo>
                    <a:pt x="422672" y="201215"/>
                    <a:pt x="477043" y="203994"/>
                    <a:pt x="522684" y="210741"/>
                  </a:cubicBezTo>
                  <a:cubicBezTo>
                    <a:pt x="568325" y="217488"/>
                    <a:pt x="638175" y="196851"/>
                    <a:pt x="672703" y="210741"/>
                  </a:cubicBezTo>
                  <a:cubicBezTo>
                    <a:pt x="707231" y="224631"/>
                    <a:pt x="731440" y="249237"/>
                    <a:pt x="729853" y="294084"/>
                  </a:cubicBezTo>
                  <a:cubicBezTo>
                    <a:pt x="728266" y="338931"/>
                    <a:pt x="699294" y="441325"/>
                    <a:pt x="663178" y="479822"/>
                  </a:cubicBezTo>
                  <a:cubicBezTo>
                    <a:pt x="627062" y="518319"/>
                    <a:pt x="579834" y="529035"/>
                    <a:pt x="513159" y="525066"/>
                  </a:cubicBezTo>
                  <a:cubicBezTo>
                    <a:pt x="446484" y="521097"/>
                    <a:pt x="334168" y="491331"/>
                    <a:pt x="263128" y="456009"/>
                  </a:cubicBezTo>
                  <a:cubicBezTo>
                    <a:pt x="192088" y="420687"/>
                    <a:pt x="128588" y="354806"/>
                    <a:pt x="86916" y="313134"/>
                  </a:cubicBezTo>
                  <a:cubicBezTo>
                    <a:pt x="45244" y="271462"/>
                    <a:pt x="26194" y="241300"/>
                    <a:pt x="13097" y="205978"/>
                  </a:cubicBezTo>
                  <a:cubicBezTo>
                    <a:pt x="0" y="170656"/>
                    <a:pt x="19844" y="110728"/>
                    <a:pt x="32147" y="79772"/>
                  </a:cubicBezTo>
                  <a:close/>
                </a:path>
              </a:pathLst>
            </a:custGeom>
            <a:solidFill>
              <a:srgbClr val="99CC00"/>
            </a:solidFill>
            <a:ln w="47625" cap="flat" cmpd="sng" algn="ctr">
              <a:solidFill>
                <a:schemeClr val="tx1">
                  <a:alpha val="4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9" name="円/楕円 91">
              <a:extLst>
                <a:ext uri="{FF2B5EF4-FFF2-40B4-BE49-F238E27FC236}">
                  <a16:creationId xmlns:a16="http://schemas.microsoft.com/office/drawing/2014/main" id="{164B6636-477C-4ACE-A6EA-F88E1AFB843D}"/>
                </a:ext>
              </a:extLst>
            </p:cNvPr>
            <p:cNvSpPr/>
            <p:nvPr/>
          </p:nvSpPr>
          <p:spPr bwMode="auto">
            <a:xfrm>
              <a:off x="7792714" y="2180337"/>
              <a:ext cx="177372" cy="32432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00" name="円/楕円 92">
              <a:extLst>
                <a:ext uri="{FF2B5EF4-FFF2-40B4-BE49-F238E27FC236}">
                  <a16:creationId xmlns:a16="http://schemas.microsoft.com/office/drawing/2014/main" id="{CE13BC13-2FE1-4B19-853E-73D4AF7629DB}"/>
                </a:ext>
              </a:extLst>
            </p:cNvPr>
            <p:cNvSpPr/>
            <p:nvPr/>
          </p:nvSpPr>
          <p:spPr bwMode="auto">
            <a:xfrm>
              <a:off x="8190279" y="2180337"/>
              <a:ext cx="177372" cy="32432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18" name="円/楕円 93">
              <a:extLst>
                <a:ext uri="{FF2B5EF4-FFF2-40B4-BE49-F238E27FC236}">
                  <a16:creationId xmlns:a16="http://schemas.microsoft.com/office/drawing/2014/main" id="{5331F7B0-46CC-405C-890F-0B58155B90DF}"/>
                </a:ext>
              </a:extLst>
            </p:cNvPr>
            <p:cNvSpPr/>
            <p:nvPr/>
          </p:nvSpPr>
          <p:spPr bwMode="auto">
            <a:xfrm>
              <a:off x="7999448" y="2633562"/>
              <a:ext cx="177372" cy="32432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19" name="フリーフォーム 94">
              <a:extLst>
                <a:ext uri="{FF2B5EF4-FFF2-40B4-BE49-F238E27FC236}">
                  <a16:creationId xmlns:a16="http://schemas.microsoft.com/office/drawing/2014/main" id="{0800BE0F-7751-4CCC-BD1C-E21BB92DE35E}"/>
                </a:ext>
              </a:extLst>
            </p:cNvPr>
            <p:cNvSpPr/>
            <p:nvPr/>
          </p:nvSpPr>
          <p:spPr bwMode="auto">
            <a:xfrm>
              <a:off x="8208624" y="1932167"/>
              <a:ext cx="333955" cy="286247"/>
            </a:xfrm>
            <a:custGeom>
              <a:avLst/>
              <a:gdLst>
                <a:gd name="connsiteX0" fmla="*/ 0 w 380337"/>
                <a:gd name="connsiteY0" fmla="*/ 0 h 312751"/>
                <a:gd name="connsiteX1" fmla="*/ 55660 w 380337"/>
                <a:gd name="connsiteY1" fmla="*/ 143123 h 312751"/>
                <a:gd name="connsiteX2" fmla="*/ 333955 w 380337"/>
                <a:gd name="connsiteY2" fmla="*/ 286247 h 312751"/>
                <a:gd name="connsiteX3" fmla="*/ 333955 w 380337"/>
                <a:gd name="connsiteY3" fmla="*/ 302150 h 312751"/>
                <a:gd name="connsiteX0" fmla="*/ 0 w 333955"/>
                <a:gd name="connsiteY0" fmla="*/ 0 h 286247"/>
                <a:gd name="connsiteX1" fmla="*/ 55660 w 333955"/>
                <a:gd name="connsiteY1" fmla="*/ 143123 h 286247"/>
                <a:gd name="connsiteX2" fmla="*/ 333955 w 333955"/>
                <a:gd name="connsiteY2" fmla="*/ 286247 h 2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955" h="286247">
                  <a:moveTo>
                    <a:pt x="0" y="0"/>
                  </a:moveTo>
                  <a:cubicBezTo>
                    <a:pt x="0" y="47707"/>
                    <a:pt x="1" y="95415"/>
                    <a:pt x="55660" y="143123"/>
                  </a:cubicBezTo>
                  <a:cubicBezTo>
                    <a:pt x="111319" y="190831"/>
                    <a:pt x="287573" y="259743"/>
                    <a:pt x="333955" y="286247"/>
                  </a:cubicBezTo>
                </a:path>
              </a:pathLst>
            </a:custGeom>
            <a:noFill/>
            <a:ln w="666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20" name="フリーフォーム 29">
              <a:extLst>
                <a:ext uri="{FF2B5EF4-FFF2-40B4-BE49-F238E27FC236}">
                  <a16:creationId xmlns:a16="http://schemas.microsoft.com/office/drawing/2014/main" id="{07D94354-E012-4945-B6AC-D47FAAC012EE}"/>
                </a:ext>
              </a:extLst>
            </p:cNvPr>
            <p:cNvSpPr/>
            <p:nvPr/>
          </p:nvSpPr>
          <p:spPr bwMode="auto">
            <a:xfrm>
              <a:off x="8006886" y="2305004"/>
              <a:ext cx="159545" cy="243453"/>
            </a:xfrm>
            <a:custGeom>
              <a:avLst/>
              <a:gdLst>
                <a:gd name="connsiteX0" fmla="*/ 0 w 380337"/>
                <a:gd name="connsiteY0" fmla="*/ 0 h 312751"/>
                <a:gd name="connsiteX1" fmla="*/ 55660 w 380337"/>
                <a:gd name="connsiteY1" fmla="*/ 143123 h 312751"/>
                <a:gd name="connsiteX2" fmla="*/ 333955 w 380337"/>
                <a:gd name="connsiteY2" fmla="*/ 286247 h 312751"/>
                <a:gd name="connsiteX3" fmla="*/ 333955 w 380337"/>
                <a:gd name="connsiteY3" fmla="*/ 302150 h 312751"/>
                <a:gd name="connsiteX0" fmla="*/ 0 w 333955"/>
                <a:gd name="connsiteY0" fmla="*/ 0 h 286247"/>
                <a:gd name="connsiteX1" fmla="*/ 55660 w 333955"/>
                <a:gd name="connsiteY1" fmla="*/ 143123 h 286247"/>
                <a:gd name="connsiteX2" fmla="*/ 333955 w 333955"/>
                <a:gd name="connsiteY2" fmla="*/ 286247 h 286247"/>
                <a:gd name="connsiteX0" fmla="*/ 61232 w 321708"/>
                <a:gd name="connsiteY0" fmla="*/ 0 h 294411"/>
                <a:gd name="connsiteX1" fmla="*/ 43413 w 321708"/>
                <a:gd name="connsiteY1" fmla="*/ 151287 h 294411"/>
                <a:gd name="connsiteX2" fmla="*/ 321708 w 321708"/>
                <a:gd name="connsiteY2" fmla="*/ 294411 h 294411"/>
                <a:gd name="connsiteX0" fmla="*/ 29935 w 102633"/>
                <a:gd name="connsiteY0" fmla="*/ 0 h 229097"/>
                <a:gd name="connsiteX1" fmla="*/ 12116 w 102633"/>
                <a:gd name="connsiteY1" fmla="*/ 151287 h 229097"/>
                <a:gd name="connsiteX2" fmla="*/ 102633 w 102633"/>
                <a:gd name="connsiteY2" fmla="*/ 229097 h 229097"/>
                <a:gd name="connsiteX0" fmla="*/ 103413 w 176111"/>
                <a:gd name="connsiteY0" fmla="*/ 0 h 311934"/>
                <a:gd name="connsiteX1" fmla="*/ 12116 w 176111"/>
                <a:gd name="connsiteY1" fmla="*/ 273751 h 311934"/>
                <a:gd name="connsiteX2" fmla="*/ 176111 w 176111"/>
                <a:gd name="connsiteY2" fmla="*/ 229097 h 311934"/>
                <a:gd name="connsiteX0" fmla="*/ 110217 w 223736"/>
                <a:gd name="connsiteY0" fmla="*/ 0 h 313295"/>
                <a:gd name="connsiteX1" fmla="*/ 18920 w 223736"/>
                <a:gd name="connsiteY1" fmla="*/ 273751 h 313295"/>
                <a:gd name="connsiteX2" fmla="*/ 223736 w 223736"/>
                <a:gd name="connsiteY2" fmla="*/ 237261 h 313295"/>
                <a:gd name="connsiteX0" fmla="*/ 53067 w 166586"/>
                <a:gd name="connsiteY0" fmla="*/ 0 h 247980"/>
                <a:gd name="connsiteX1" fmla="*/ 18920 w 166586"/>
                <a:gd name="connsiteY1" fmla="*/ 208436 h 247980"/>
                <a:gd name="connsiteX2" fmla="*/ 166586 w 166586"/>
                <a:gd name="connsiteY2" fmla="*/ 237261 h 247980"/>
                <a:gd name="connsiteX0" fmla="*/ 54576 w 177149"/>
                <a:gd name="connsiteY0" fmla="*/ 0 h 245968"/>
                <a:gd name="connsiteX1" fmla="*/ 20429 w 177149"/>
                <a:gd name="connsiteY1" fmla="*/ 208436 h 245968"/>
                <a:gd name="connsiteX2" fmla="*/ 177149 w 177149"/>
                <a:gd name="connsiteY2" fmla="*/ 225190 h 245968"/>
                <a:gd name="connsiteX0" fmla="*/ 54576 w 177149"/>
                <a:gd name="connsiteY0" fmla="*/ 0 h 249989"/>
                <a:gd name="connsiteX1" fmla="*/ 20429 w 177149"/>
                <a:gd name="connsiteY1" fmla="*/ 208436 h 249989"/>
                <a:gd name="connsiteX2" fmla="*/ 177149 w 177149"/>
                <a:gd name="connsiteY2" fmla="*/ 225190 h 249989"/>
                <a:gd name="connsiteX0" fmla="*/ 52061 w 159545"/>
                <a:gd name="connsiteY0" fmla="*/ 0 h 243453"/>
                <a:gd name="connsiteX1" fmla="*/ 17914 w 159545"/>
                <a:gd name="connsiteY1" fmla="*/ 208436 h 243453"/>
                <a:gd name="connsiteX2" fmla="*/ 159545 w 159545"/>
                <a:gd name="connsiteY2" fmla="*/ 210101 h 24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545" h="243453">
                  <a:moveTo>
                    <a:pt x="52061" y="0"/>
                  </a:moveTo>
                  <a:cubicBezTo>
                    <a:pt x="52061" y="47707"/>
                    <a:pt x="0" y="173419"/>
                    <a:pt x="17914" y="208436"/>
                  </a:cubicBezTo>
                  <a:cubicBezTo>
                    <a:pt x="35828" y="243453"/>
                    <a:pt x="104109" y="234900"/>
                    <a:pt x="159545" y="210101"/>
                  </a:cubicBezTo>
                </a:path>
              </a:pathLst>
            </a:custGeom>
            <a:noFill/>
            <a:ln w="666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124" name="タイトル 1">
            <a:extLst>
              <a:ext uri="{FF2B5EF4-FFF2-40B4-BE49-F238E27FC236}">
                <a16:creationId xmlns:a16="http://schemas.microsoft.com/office/drawing/2014/main" id="{BC1F2439-F0EC-4AC3-A5D8-B3EF2BF4C8AC}"/>
              </a:ext>
            </a:extLst>
          </p:cNvPr>
          <p:cNvSpPr txBox="1">
            <a:spLocks/>
          </p:cNvSpPr>
          <p:nvPr/>
        </p:nvSpPr>
        <p:spPr bwMode="auto">
          <a:xfrm>
            <a:off x="3146158" y="-6051"/>
            <a:ext cx="3994683" cy="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ウイルス</a:t>
            </a: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は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 Narrow"/>
              <a:ea typeface="ＭＳ Ｐゴシック"/>
              <a:cs typeface="+mj-cs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63E12F91-0554-42B6-84FF-4F0391B6DD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816" y="2971455"/>
            <a:ext cx="143248" cy="1440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A5ACDD9-77B2-4F95-BC76-37B7D37907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136" y="2851811"/>
            <a:ext cx="143248" cy="1440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990BA8F8-C1FD-4042-8269-A6FA78213A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438" y="2994630"/>
            <a:ext cx="143248" cy="14400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6DA23710-1132-4ACD-BA75-774F927F7D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744" y="2874986"/>
            <a:ext cx="143248" cy="1440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BB3A2E4-4D6F-41B2-8A1F-12A75DB580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667" y="2863398"/>
            <a:ext cx="143248" cy="14400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DBAC2DE2-2263-4C05-8B9E-376B989807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141" y="2773116"/>
            <a:ext cx="143248" cy="144000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B40E19F-4F1F-4823-8C18-19CCDDFD6ABA}"/>
              </a:ext>
            </a:extLst>
          </p:cNvPr>
          <p:cNvSpPr txBox="1"/>
          <p:nvPr/>
        </p:nvSpPr>
        <p:spPr>
          <a:xfrm>
            <a:off x="2418850" y="1207279"/>
            <a:ext cx="2024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どこ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 </a:t>
            </a:r>
            <a:r>
              <a:rPr kumimoji="1" lang="ja-JP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から</a:t>
            </a:r>
            <a:endParaRPr kumimoji="1" lang="en-US" altLang="ja-JP" sz="20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3308B0C-966A-47FA-88BC-81D2B8D63218}"/>
              </a:ext>
            </a:extLst>
          </p:cNvPr>
          <p:cNvSpPr txBox="1"/>
          <p:nvPr/>
        </p:nvSpPr>
        <p:spPr>
          <a:xfrm>
            <a:off x="3093600" y="2154541"/>
            <a:ext cx="13910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くち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口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から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0662549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FB4DA37-F68A-492D-9BFB-F3C31A4E0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007" r="24065" b="5889"/>
          <a:stretch/>
        </p:blipFill>
        <p:spPr>
          <a:xfrm>
            <a:off x="3948131" y="875761"/>
            <a:ext cx="5384747" cy="598224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41DBCD8-66AA-4F83-830C-505690EB3D6C}"/>
              </a:ext>
            </a:extLst>
          </p:cNvPr>
          <p:cNvSpPr txBox="1"/>
          <p:nvPr/>
        </p:nvSpPr>
        <p:spPr>
          <a:xfrm>
            <a:off x="7959230" y="5257561"/>
            <a:ext cx="1236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（肺）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へ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745282F-49FF-49C5-8F8D-B724EB9DE163}"/>
              </a:ext>
            </a:extLst>
          </p:cNvPr>
          <p:cNvSpPr txBox="1"/>
          <p:nvPr/>
        </p:nvSpPr>
        <p:spPr>
          <a:xfrm>
            <a:off x="5788989" y="1357463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目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へ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2925D5E-A756-4DBC-810F-1CE3C4B0363D}"/>
              </a:ext>
            </a:extLst>
          </p:cNvPr>
          <p:cNvSpPr txBox="1"/>
          <p:nvPr/>
        </p:nvSpPr>
        <p:spPr>
          <a:xfrm>
            <a:off x="8142808" y="2475637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鼻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へ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644519AB-2C02-4232-A5ED-FD948F1E65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104" y="4067676"/>
            <a:ext cx="468000" cy="47045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B759D5E-806D-4A09-9C53-EA2D580609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104" y="4067676"/>
            <a:ext cx="468000" cy="47045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0333462C-1302-47F2-BFBB-81E88FFC1C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104" y="4067674"/>
            <a:ext cx="468000" cy="47045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EAB393-1DF3-45E4-BAA9-04749CC70CCB}"/>
              </a:ext>
            </a:extLst>
          </p:cNvPr>
          <p:cNvSpPr txBox="1"/>
          <p:nvPr/>
        </p:nvSpPr>
        <p:spPr>
          <a:xfrm>
            <a:off x="3032881" y="3918183"/>
            <a:ext cx="17684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どこ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 </a:t>
            </a:r>
            <a:r>
              <a:rPr kumimoji="1" lang="ja-JP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へ</a:t>
            </a:r>
            <a:endParaRPr kumimoji="1" lang="en-US" altLang="ja-JP" sz="20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DE275B9-8DCD-4FFD-A5F7-B9EF2D383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104" y="4076292"/>
            <a:ext cx="468000" cy="470457"/>
          </a:xfrm>
          <a:prstGeom prst="rect">
            <a:avLst/>
          </a:prstGeom>
        </p:spPr>
      </p:pic>
      <p:sp>
        <p:nvSpPr>
          <p:cNvPr id="15" name="タイトル 1">
            <a:extLst>
              <a:ext uri="{FF2B5EF4-FFF2-40B4-BE49-F238E27FC236}">
                <a16:creationId xmlns:a16="http://schemas.microsoft.com/office/drawing/2014/main" id="{F368010E-AF0E-42E9-9F68-B6C80F36ECE1}"/>
              </a:ext>
            </a:extLst>
          </p:cNvPr>
          <p:cNvSpPr txBox="1">
            <a:spLocks/>
          </p:cNvSpPr>
          <p:nvPr/>
        </p:nvSpPr>
        <p:spPr bwMode="auto">
          <a:xfrm>
            <a:off x="3146158" y="-6051"/>
            <a:ext cx="3994683" cy="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ウイルス</a:t>
            </a: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は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 Narrow"/>
              <a:ea typeface="ＭＳ Ｐゴシック"/>
              <a:cs typeface="+mj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0D838CD-4C46-4590-BE24-251F91A823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104" y="4076292"/>
            <a:ext cx="468000" cy="4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062E-6 -4.81481E-6 L 0.35247 -0.28912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3" y="-1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062E-6 -0.00046 C 0.02222 0.01297 0.10231 -0.02199 0.12855 -0.01111 C 0.17993 -0.00324 0.21388 0.01482 0.26635 0.00139 C 0.31851 -0.01226 0.35416 -0.09976 0.44213 -0.09236 C 0.58935 -0.0581 0.602 -0.14398 0.62438 -0.1562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9" y="-74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7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062E-6 -4.81481E-6 C 0.03209 0.01644 0.11219 0.06274 0.16481 0.0882 C 0.21728 0.11389 0.25879 0.13218 0.31512 0.13264 C 0.37129 0.13288 0.44151 0.0595 0.49876 0.05788 C 0.56188 0.05741 0.6395 0.09885 0.67438 0.11482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9" y="662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062E-6 -3.7037E-6 C 0.02129 0.01158 0.11311 0.05903 0.13672 0.07246 C 0.15046 0.08241 0.25648 0.13496 0.3162 0.13241 C 0.37561 0.1294 0.44228 0.05834 0.49429 0.05695 C 0.54629 0.05533 0.61157 0.0801 0.62484 0.09584 C 0.63842 0.11204 0.60293 0.21829 0.60108 0.2882 C 0.61203 0.35649 0.62901 0.37778 0.63194 0.41667 " pathEditMode="relative" rAng="0" ptsTypes="AAAAAAA">
                                      <p:cBhvr>
                                        <p:cTn id="3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0" y="2083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円/楕円 7">
            <a:extLst>
              <a:ext uri="{FF2B5EF4-FFF2-40B4-BE49-F238E27FC236}">
                <a16:creationId xmlns:a16="http://schemas.microsoft.com/office/drawing/2014/main" id="{87BF1B14-2BDC-4B89-AFBE-DEC8F0F63C81}"/>
              </a:ext>
            </a:extLst>
          </p:cNvPr>
          <p:cNvSpPr/>
          <p:nvPr/>
        </p:nvSpPr>
        <p:spPr bwMode="auto">
          <a:xfrm>
            <a:off x="958981" y="1729490"/>
            <a:ext cx="1598211" cy="1439187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7" name="円/楕円 21">
            <a:extLst>
              <a:ext uri="{FF2B5EF4-FFF2-40B4-BE49-F238E27FC236}">
                <a16:creationId xmlns:a16="http://schemas.microsoft.com/office/drawing/2014/main" id="{8266BC8F-0E47-4E1B-85EA-E6872F89C37F}"/>
              </a:ext>
            </a:extLst>
          </p:cNvPr>
          <p:cNvSpPr/>
          <p:nvPr/>
        </p:nvSpPr>
        <p:spPr bwMode="auto">
          <a:xfrm>
            <a:off x="1993334" y="2784635"/>
            <a:ext cx="294198" cy="51683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4" name="円/楕円 91">
            <a:extLst>
              <a:ext uri="{FF2B5EF4-FFF2-40B4-BE49-F238E27FC236}">
                <a16:creationId xmlns:a16="http://schemas.microsoft.com/office/drawing/2014/main" id="{C0716CE1-FEDD-4FE7-A175-4DAB2F2469AC}"/>
              </a:ext>
            </a:extLst>
          </p:cNvPr>
          <p:cNvSpPr/>
          <p:nvPr/>
        </p:nvSpPr>
        <p:spPr bwMode="auto">
          <a:xfrm>
            <a:off x="7629904" y="1777712"/>
            <a:ext cx="1598211" cy="1439187"/>
          </a:xfrm>
          <a:prstGeom prst="ellipse">
            <a:avLst/>
          </a:prstGeom>
          <a:solidFill>
            <a:srgbClr val="99CC00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B4CB5D6A-0D35-4FA1-ACB1-F501AA96D0BE}"/>
              </a:ext>
            </a:extLst>
          </p:cNvPr>
          <p:cNvSpPr/>
          <p:nvPr/>
        </p:nvSpPr>
        <p:spPr bwMode="auto">
          <a:xfrm>
            <a:off x="7635434" y="4206754"/>
            <a:ext cx="1620000" cy="2226365"/>
          </a:xfrm>
          <a:prstGeom prst="rect">
            <a:avLst/>
          </a:prstGeom>
          <a:solidFill>
            <a:srgbClr val="99CC00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2" name="円/楕円 99">
            <a:extLst>
              <a:ext uri="{FF2B5EF4-FFF2-40B4-BE49-F238E27FC236}">
                <a16:creationId xmlns:a16="http://schemas.microsoft.com/office/drawing/2014/main" id="{7342F7E4-4149-4CAB-AD83-D716DDC0B7F1}"/>
              </a:ext>
            </a:extLst>
          </p:cNvPr>
          <p:cNvSpPr/>
          <p:nvPr/>
        </p:nvSpPr>
        <p:spPr bwMode="auto">
          <a:xfrm>
            <a:off x="7635434" y="3383876"/>
            <a:ext cx="1620000" cy="1620000"/>
          </a:xfrm>
          <a:prstGeom prst="ellipse">
            <a:avLst/>
          </a:prstGeom>
          <a:solidFill>
            <a:srgbClr val="99CC00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6" name="フリーフォーム 97">
            <a:extLst>
              <a:ext uri="{FF2B5EF4-FFF2-40B4-BE49-F238E27FC236}">
                <a16:creationId xmlns:a16="http://schemas.microsoft.com/office/drawing/2014/main" id="{3E574C53-6CD7-4A18-A086-B35667BD785B}"/>
              </a:ext>
            </a:extLst>
          </p:cNvPr>
          <p:cNvSpPr/>
          <p:nvPr/>
        </p:nvSpPr>
        <p:spPr bwMode="auto">
          <a:xfrm>
            <a:off x="6388652" y="3416925"/>
            <a:ext cx="1535927" cy="1584960"/>
          </a:xfrm>
          <a:custGeom>
            <a:avLst/>
            <a:gdLst>
              <a:gd name="connsiteX0" fmla="*/ 1212574 w 1535927"/>
              <a:gd name="connsiteY0" fmla="*/ 1346421 h 1584960"/>
              <a:gd name="connsiteX1" fmla="*/ 942230 w 1535927"/>
              <a:gd name="connsiteY1" fmla="*/ 1179444 h 1584960"/>
              <a:gd name="connsiteX2" fmla="*/ 608275 w 1535927"/>
              <a:gd name="connsiteY2" fmla="*/ 853440 h 1584960"/>
              <a:gd name="connsiteX3" fmla="*/ 385638 w 1535927"/>
              <a:gd name="connsiteY3" fmla="*/ 543339 h 1584960"/>
              <a:gd name="connsiteX4" fmla="*/ 353833 w 1535927"/>
              <a:gd name="connsiteY4" fmla="*/ 312751 h 1584960"/>
              <a:gd name="connsiteX5" fmla="*/ 234564 w 1535927"/>
              <a:gd name="connsiteY5" fmla="*/ 137823 h 1584960"/>
              <a:gd name="connsiteX6" fmla="*/ 91440 w 1535927"/>
              <a:gd name="connsiteY6" fmla="*/ 18553 h 1584960"/>
              <a:gd name="connsiteX7" fmla="*/ 27830 w 1535927"/>
              <a:gd name="connsiteY7" fmla="*/ 50358 h 1584960"/>
              <a:gd name="connsiteX8" fmla="*/ 3976 w 1535927"/>
              <a:gd name="connsiteY8" fmla="*/ 320703 h 1584960"/>
              <a:gd name="connsiteX9" fmla="*/ 51684 w 1535927"/>
              <a:gd name="connsiteY9" fmla="*/ 567193 h 1584960"/>
              <a:gd name="connsiteX10" fmla="*/ 242515 w 1535927"/>
              <a:gd name="connsiteY10" fmla="*/ 758024 h 1584960"/>
              <a:gd name="connsiteX11" fmla="*/ 632129 w 1535927"/>
              <a:gd name="connsiteY11" fmla="*/ 1163541 h 1584960"/>
              <a:gd name="connsiteX12" fmla="*/ 974035 w 1535927"/>
              <a:gd name="connsiteY12" fmla="*/ 1497496 h 1584960"/>
              <a:gd name="connsiteX13" fmla="*/ 1252331 w 1535927"/>
              <a:gd name="connsiteY13" fmla="*/ 1577009 h 1584960"/>
              <a:gd name="connsiteX14" fmla="*/ 1506772 w 1535927"/>
              <a:gd name="connsiteY14" fmla="*/ 1545204 h 1584960"/>
              <a:gd name="connsiteX15" fmla="*/ 1427259 w 1535927"/>
              <a:gd name="connsiteY15" fmla="*/ 1394129 h 1584960"/>
              <a:gd name="connsiteX16" fmla="*/ 1212574 w 1535927"/>
              <a:gd name="connsiteY16" fmla="*/ 1346421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5927" h="1584960">
                <a:moveTo>
                  <a:pt x="1212574" y="1346421"/>
                </a:moveTo>
                <a:cubicBezTo>
                  <a:pt x="1131736" y="1310640"/>
                  <a:pt x="1042947" y="1261608"/>
                  <a:pt x="942230" y="1179444"/>
                </a:cubicBezTo>
                <a:cubicBezTo>
                  <a:pt x="841514" y="1097281"/>
                  <a:pt x="701040" y="959457"/>
                  <a:pt x="608275" y="853440"/>
                </a:cubicBezTo>
                <a:cubicBezTo>
                  <a:pt x="515510" y="747423"/>
                  <a:pt x="428045" y="633454"/>
                  <a:pt x="385638" y="543339"/>
                </a:cubicBezTo>
                <a:cubicBezTo>
                  <a:pt x="343231" y="453224"/>
                  <a:pt x="379012" y="380337"/>
                  <a:pt x="353833" y="312751"/>
                </a:cubicBezTo>
                <a:cubicBezTo>
                  <a:pt x="328654" y="245165"/>
                  <a:pt x="278296" y="186856"/>
                  <a:pt x="234564" y="137823"/>
                </a:cubicBezTo>
                <a:cubicBezTo>
                  <a:pt x="190832" y="88790"/>
                  <a:pt x="125896" y="33130"/>
                  <a:pt x="91440" y="18553"/>
                </a:cubicBezTo>
                <a:cubicBezTo>
                  <a:pt x="56984" y="3976"/>
                  <a:pt x="42407" y="0"/>
                  <a:pt x="27830" y="50358"/>
                </a:cubicBezTo>
                <a:cubicBezTo>
                  <a:pt x="13253" y="100716"/>
                  <a:pt x="0" y="234564"/>
                  <a:pt x="3976" y="320703"/>
                </a:cubicBezTo>
                <a:cubicBezTo>
                  <a:pt x="7952" y="406842"/>
                  <a:pt x="11928" y="494306"/>
                  <a:pt x="51684" y="567193"/>
                </a:cubicBezTo>
                <a:cubicBezTo>
                  <a:pt x="91440" y="640080"/>
                  <a:pt x="145774" y="658633"/>
                  <a:pt x="242515" y="758024"/>
                </a:cubicBezTo>
                <a:cubicBezTo>
                  <a:pt x="339256" y="857415"/>
                  <a:pt x="510209" y="1040296"/>
                  <a:pt x="632129" y="1163541"/>
                </a:cubicBezTo>
                <a:cubicBezTo>
                  <a:pt x="754049" y="1286786"/>
                  <a:pt x="870668" y="1428585"/>
                  <a:pt x="974035" y="1497496"/>
                </a:cubicBezTo>
                <a:cubicBezTo>
                  <a:pt x="1077402" y="1566407"/>
                  <a:pt x="1163542" y="1569058"/>
                  <a:pt x="1252331" y="1577009"/>
                </a:cubicBezTo>
                <a:cubicBezTo>
                  <a:pt x="1341120" y="1584960"/>
                  <a:pt x="1477617" y="1575684"/>
                  <a:pt x="1506772" y="1545204"/>
                </a:cubicBezTo>
                <a:cubicBezTo>
                  <a:pt x="1535927" y="1514724"/>
                  <a:pt x="1474967" y="1429910"/>
                  <a:pt x="1427259" y="1394129"/>
                </a:cubicBezTo>
                <a:cubicBezTo>
                  <a:pt x="1379551" y="1358348"/>
                  <a:pt x="1293412" y="1382202"/>
                  <a:pt x="1212574" y="1346421"/>
                </a:cubicBezTo>
                <a:close/>
              </a:path>
            </a:pathLst>
          </a:custGeom>
          <a:solidFill>
            <a:srgbClr val="99CC00"/>
          </a:solidFill>
          <a:ln w="57150" cap="flat" cmpd="sng" algn="ctr">
            <a:solidFill>
              <a:srgbClr val="99CC00">
                <a:alpha val="1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7" name="フリーフォーム 65">
            <a:extLst>
              <a:ext uri="{FF2B5EF4-FFF2-40B4-BE49-F238E27FC236}">
                <a16:creationId xmlns:a16="http://schemas.microsoft.com/office/drawing/2014/main" id="{9DDFB169-16B6-4138-922B-916736E42EC9}"/>
              </a:ext>
            </a:extLst>
          </p:cNvPr>
          <p:cNvSpPr/>
          <p:nvPr/>
        </p:nvSpPr>
        <p:spPr bwMode="auto">
          <a:xfrm flipH="1">
            <a:off x="6844455" y="4005467"/>
            <a:ext cx="1962101" cy="2006360"/>
          </a:xfrm>
          <a:custGeom>
            <a:avLst/>
            <a:gdLst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11425 w 2011679"/>
              <a:gd name="connsiteY21" fmla="*/ 583095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55866 h 1994453"/>
              <a:gd name="connsiteX1" fmla="*/ 589721 w 2011679"/>
              <a:gd name="connsiteY1" fmla="*/ 254442 h 1994453"/>
              <a:gd name="connsiteX2" fmla="*/ 748747 w 2011679"/>
              <a:gd name="connsiteY2" fmla="*/ 63611 h 1994453"/>
              <a:gd name="connsiteX3" fmla="*/ 1019091 w 2011679"/>
              <a:gd name="connsiteY3" fmla="*/ 15903 h 1994453"/>
              <a:gd name="connsiteX4" fmla="*/ 1122458 w 2011679"/>
              <a:gd name="connsiteY4" fmla="*/ 159026 h 1994453"/>
              <a:gd name="connsiteX5" fmla="*/ 693088 w 2011679"/>
              <a:gd name="connsiteY5" fmla="*/ 715618 h 1994453"/>
              <a:gd name="connsiteX6" fmla="*/ 478402 w 2011679"/>
              <a:gd name="connsiteY6" fmla="*/ 1057524 h 1994453"/>
              <a:gd name="connsiteX7" fmla="*/ 502256 w 2011679"/>
              <a:gd name="connsiteY7" fmla="*/ 1240404 h 1994453"/>
              <a:gd name="connsiteX8" fmla="*/ 573818 w 2011679"/>
              <a:gd name="connsiteY8" fmla="*/ 1280160 h 1994453"/>
              <a:gd name="connsiteX9" fmla="*/ 899822 w 2011679"/>
              <a:gd name="connsiteY9" fmla="*/ 1415333 h 1994453"/>
              <a:gd name="connsiteX10" fmla="*/ 1559780 w 2011679"/>
              <a:gd name="connsiteY10" fmla="*/ 1622066 h 1994453"/>
              <a:gd name="connsiteX11" fmla="*/ 1869881 w 2011679"/>
              <a:gd name="connsiteY11" fmla="*/ 1741336 h 1994453"/>
              <a:gd name="connsiteX12" fmla="*/ 1949394 w 2011679"/>
              <a:gd name="connsiteY12" fmla="*/ 1892411 h 1994453"/>
              <a:gd name="connsiteX13" fmla="*/ 1846027 w 2011679"/>
              <a:gd name="connsiteY13" fmla="*/ 1971924 h 1994453"/>
              <a:gd name="connsiteX14" fmla="*/ 955481 w 2011679"/>
              <a:gd name="connsiteY14" fmla="*/ 1757239 h 1994453"/>
              <a:gd name="connsiteX15" fmla="*/ 319376 w 2011679"/>
              <a:gd name="connsiteY15" fmla="*/ 1558456 h 1994453"/>
              <a:gd name="connsiteX16" fmla="*/ 64935 w 2011679"/>
              <a:gd name="connsiteY16" fmla="*/ 1383527 h 1994453"/>
              <a:gd name="connsiteX17" fmla="*/ 9276 w 2011679"/>
              <a:gd name="connsiteY17" fmla="*/ 1168842 h 1994453"/>
              <a:gd name="connsiteX18" fmla="*/ 120594 w 2011679"/>
              <a:gd name="connsiteY18" fmla="*/ 898498 h 1994453"/>
              <a:gd name="connsiteX19" fmla="*/ 295522 w 2011679"/>
              <a:gd name="connsiteY19" fmla="*/ 644056 h 1994453"/>
              <a:gd name="connsiteX20" fmla="*/ 361431 w 2011679"/>
              <a:gd name="connsiteY20" fmla="*/ 555866 h 1994453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73818 w 2011679"/>
              <a:gd name="connsiteY7" fmla="*/ 1287304 h 2001597"/>
              <a:gd name="connsiteX8" fmla="*/ 899822 w 2011679"/>
              <a:gd name="connsiteY8" fmla="*/ 1422477 h 2001597"/>
              <a:gd name="connsiteX9" fmla="*/ 1559780 w 2011679"/>
              <a:gd name="connsiteY9" fmla="*/ 1629210 h 2001597"/>
              <a:gd name="connsiteX10" fmla="*/ 1869881 w 2011679"/>
              <a:gd name="connsiteY10" fmla="*/ 1748480 h 2001597"/>
              <a:gd name="connsiteX11" fmla="*/ 1949394 w 2011679"/>
              <a:gd name="connsiteY11" fmla="*/ 1899555 h 2001597"/>
              <a:gd name="connsiteX12" fmla="*/ 1846027 w 2011679"/>
              <a:gd name="connsiteY12" fmla="*/ 1979068 h 2001597"/>
              <a:gd name="connsiteX13" fmla="*/ 955481 w 2011679"/>
              <a:gd name="connsiteY13" fmla="*/ 1764383 h 2001597"/>
              <a:gd name="connsiteX14" fmla="*/ 319376 w 2011679"/>
              <a:gd name="connsiteY14" fmla="*/ 1565600 h 2001597"/>
              <a:gd name="connsiteX15" fmla="*/ 64935 w 2011679"/>
              <a:gd name="connsiteY15" fmla="*/ 1390671 h 2001597"/>
              <a:gd name="connsiteX16" fmla="*/ 9276 w 2011679"/>
              <a:gd name="connsiteY16" fmla="*/ 1175986 h 2001597"/>
              <a:gd name="connsiteX17" fmla="*/ 120594 w 2011679"/>
              <a:gd name="connsiteY17" fmla="*/ 905642 h 2001597"/>
              <a:gd name="connsiteX18" fmla="*/ 295522 w 2011679"/>
              <a:gd name="connsiteY18" fmla="*/ 651200 h 2001597"/>
              <a:gd name="connsiteX19" fmla="*/ 361431 w 2011679"/>
              <a:gd name="connsiteY19" fmla="*/ 563010 h 2001597"/>
              <a:gd name="connsiteX0" fmla="*/ 361431 w 1962101"/>
              <a:gd name="connsiteY0" fmla="*/ 563010 h 2006360"/>
              <a:gd name="connsiteX1" fmla="*/ 589721 w 1962101"/>
              <a:gd name="connsiteY1" fmla="*/ 261586 h 2006360"/>
              <a:gd name="connsiteX2" fmla="*/ 748747 w 1962101"/>
              <a:gd name="connsiteY2" fmla="*/ 70755 h 2006360"/>
              <a:gd name="connsiteX3" fmla="*/ 978610 w 1962101"/>
              <a:gd name="connsiteY3" fmla="*/ 15903 h 2006360"/>
              <a:gd name="connsiteX4" fmla="*/ 1122458 w 1962101"/>
              <a:gd name="connsiteY4" fmla="*/ 166170 h 2006360"/>
              <a:gd name="connsiteX5" fmla="*/ 693088 w 1962101"/>
              <a:gd name="connsiteY5" fmla="*/ 722762 h 2006360"/>
              <a:gd name="connsiteX6" fmla="*/ 478402 w 1962101"/>
              <a:gd name="connsiteY6" fmla="*/ 1064668 h 2006360"/>
              <a:gd name="connsiteX7" fmla="*/ 573818 w 1962101"/>
              <a:gd name="connsiteY7" fmla="*/ 1287304 h 2006360"/>
              <a:gd name="connsiteX8" fmla="*/ 899822 w 1962101"/>
              <a:gd name="connsiteY8" fmla="*/ 1422477 h 2006360"/>
              <a:gd name="connsiteX9" fmla="*/ 1559780 w 1962101"/>
              <a:gd name="connsiteY9" fmla="*/ 1629210 h 2006360"/>
              <a:gd name="connsiteX10" fmla="*/ 1869881 w 1962101"/>
              <a:gd name="connsiteY10" fmla="*/ 1748480 h 2006360"/>
              <a:gd name="connsiteX11" fmla="*/ 1949394 w 1962101"/>
              <a:gd name="connsiteY11" fmla="*/ 1899555 h 2006360"/>
              <a:gd name="connsiteX12" fmla="*/ 1793639 w 1962101"/>
              <a:gd name="connsiteY12" fmla="*/ 1983831 h 2006360"/>
              <a:gd name="connsiteX13" fmla="*/ 955481 w 1962101"/>
              <a:gd name="connsiteY13" fmla="*/ 1764383 h 2006360"/>
              <a:gd name="connsiteX14" fmla="*/ 319376 w 1962101"/>
              <a:gd name="connsiteY14" fmla="*/ 1565600 h 2006360"/>
              <a:gd name="connsiteX15" fmla="*/ 64935 w 1962101"/>
              <a:gd name="connsiteY15" fmla="*/ 1390671 h 2006360"/>
              <a:gd name="connsiteX16" fmla="*/ 9276 w 1962101"/>
              <a:gd name="connsiteY16" fmla="*/ 1175986 h 2006360"/>
              <a:gd name="connsiteX17" fmla="*/ 120594 w 1962101"/>
              <a:gd name="connsiteY17" fmla="*/ 905642 h 2006360"/>
              <a:gd name="connsiteX18" fmla="*/ 295522 w 1962101"/>
              <a:gd name="connsiteY18" fmla="*/ 651200 h 2006360"/>
              <a:gd name="connsiteX19" fmla="*/ 361431 w 1962101"/>
              <a:gd name="connsiteY19" fmla="*/ 563010 h 200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62101" h="2006360">
                <a:moveTo>
                  <a:pt x="361431" y="563010"/>
                </a:moveTo>
                <a:lnTo>
                  <a:pt x="589721" y="261586"/>
                </a:lnTo>
                <a:cubicBezTo>
                  <a:pt x="662608" y="172797"/>
                  <a:pt x="683932" y="111702"/>
                  <a:pt x="748747" y="70755"/>
                </a:cubicBezTo>
                <a:cubicBezTo>
                  <a:pt x="813562" y="29808"/>
                  <a:pt x="916325" y="0"/>
                  <a:pt x="978610" y="15903"/>
                </a:cubicBezTo>
                <a:cubicBezTo>
                  <a:pt x="1040895" y="31806"/>
                  <a:pt x="1170045" y="48360"/>
                  <a:pt x="1122458" y="166170"/>
                </a:cubicBezTo>
                <a:cubicBezTo>
                  <a:pt x="1074871" y="283980"/>
                  <a:pt x="800431" y="573012"/>
                  <a:pt x="693088" y="722762"/>
                </a:cubicBezTo>
                <a:cubicBezTo>
                  <a:pt x="585745" y="872512"/>
                  <a:pt x="498280" y="970578"/>
                  <a:pt x="478402" y="1064668"/>
                </a:cubicBezTo>
                <a:cubicBezTo>
                  <a:pt x="458524" y="1158758"/>
                  <a:pt x="503581" y="1227669"/>
                  <a:pt x="573818" y="1287304"/>
                </a:cubicBezTo>
                <a:cubicBezTo>
                  <a:pt x="644055" y="1346939"/>
                  <a:pt x="735495" y="1365493"/>
                  <a:pt x="899822" y="1422477"/>
                </a:cubicBezTo>
                <a:cubicBezTo>
                  <a:pt x="1064149" y="1479461"/>
                  <a:pt x="1398104" y="1574876"/>
                  <a:pt x="1559780" y="1629210"/>
                </a:cubicBezTo>
                <a:cubicBezTo>
                  <a:pt x="1721456" y="1683544"/>
                  <a:pt x="1804945" y="1703423"/>
                  <a:pt x="1869881" y="1748480"/>
                </a:cubicBezTo>
                <a:cubicBezTo>
                  <a:pt x="1934817" y="1793537"/>
                  <a:pt x="1962101" y="1860330"/>
                  <a:pt x="1949394" y="1899555"/>
                </a:cubicBezTo>
                <a:cubicBezTo>
                  <a:pt x="1936687" y="1938780"/>
                  <a:pt x="1959291" y="2006360"/>
                  <a:pt x="1793639" y="1983831"/>
                </a:cubicBezTo>
                <a:cubicBezTo>
                  <a:pt x="1627987" y="1961302"/>
                  <a:pt x="1201192" y="1834088"/>
                  <a:pt x="955481" y="1764383"/>
                </a:cubicBezTo>
                <a:cubicBezTo>
                  <a:pt x="709770" y="1694678"/>
                  <a:pt x="467800" y="1627885"/>
                  <a:pt x="319376" y="1565600"/>
                </a:cubicBezTo>
                <a:cubicBezTo>
                  <a:pt x="170952" y="1503315"/>
                  <a:pt x="116618" y="1455607"/>
                  <a:pt x="64935" y="1390671"/>
                </a:cubicBezTo>
                <a:cubicBezTo>
                  <a:pt x="13252" y="1325735"/>
                  <a:pt x="0" y="1256824"/>
                  <a:pt x="9276" y="1175986"/>
                </a:cubicBezTo>
                <a:cubicBezTo>
                  <a:pt x="18552" y="1095148"/>
                  <a:pt x="72886" y="993106"/>
                  <a:pt x="120594" y="905642"/>
                </a:cubicBezTo>
                <a:cubicBezTo>
                  <a:pt x="168302" y="818178"/>
                  <a:pt x="295522" y="651200"/>
                  <a:pt x="295522" y="651200"/>
                </a:cubicBezTo>
                <a:lnTo>
                  <a:pt x="361431" y="563010"/>
                </a:lnTo>
                <a:close/>
              </a:path>
            </a:pathLst>
          </a:custGeom>
          <a:solidFill>
            <a:srgbClr val="99CC00"/>
          </a:solidFill>
          <a:ln w="47625" cap="flat" cmpd="sng" algn="ctr">
            <a:solidFill>
              <a:schemeClr val="tx1">
                <a:alpha val="4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8" name="フリーフォーム 66">
            <a:extLst>
              <a:ext uri="{FF2B5EF4-FFF2-40B4-BE49-F238E27FC236}">
                <a16:creationId xmlns:a16="http://schemas.microsoft.com/office/drawing/2014/main" id="{962553AF-447E-4572-8B6E-E7BBB6BF69C6}"/>
              </a:ext>
            </a:extLst>
          </p:cNvPr>
          <p:cNvSpPr/>
          <p:nvPr/>
        </p:nvSpPr>
        <p:spPr bwMode="auto">
          <a:xfrm flipH="1">
            <a:off x="6149314" y="5756671"/>
            <a:ext cx="731440" cy="529035"/>
          </a:xfrm>
          <a:custGeom>
            <a:avLst/>
            <a:gdLst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79834 w 731440"/>
              <a:gd name="connsiteY4" fmla="*/ 90884 h 518716"/>
              <a:gd name="connsiteX5" fmla="*/ 522684 w 731440"/>
              <a:gd name="connsiteY5" fmla="*/ 159940 h 518716"/>
              <a:gd name="connsiteX6" fmla="*/ 429816 w 731440"/>
              <a:gd name="connsiteY6" fmla="*/ 164703 h 518716"/>
              <a:gd name="connsiteX7" fmla="*/ 398859 w 731440"/>
              <a:gd name="connsiteY7" fmla="*/ 159940 h 518716"/>
              <a:gd name="connsiteX8" fmla="*/ 522684 w 731440"/>
              <a:gd name="connsiteY8" fmla="*/ 200422 h 518716"/>
              <a:gd name="connsiteX9" fmla="*/ 672703 w 731440"/>
              <a:gd name="connsiteY9" fmla="*/ 200422 h 518716"/>
              <a:gd name="connsiteX10" fmla="*/ 729853 w 731440"/>
              <a:gd name="connsiteY10" fmla="*/ 283765 h 518716"/>
              <a:gd name="connsiteX11" fmla="*/ 663178 w 731440"/>
              <a:gd name="connsiteY11" fmla="*/ 469503 h 518716"/>
              <a:gd name="connsiteX12" fmla="*/ 513159 w 731440"/>
              <a:gd name="connsiteY12" fmla="*/ 514747 h 518716"/>
              <a:gd name="connsiteX13" fmla="*/ 263128 w 731440"/>
              <a:gd name="connsiteY13" fmla="*/ 445690 h 518716"/>
              <a:gd name="connsiteX14" fmla="*/ 86916 w 731440"/>
              <a:gd name="connsiteY14" fmla="*/ 302815 h 518716"/>
              <a:gd name="connsiteX15" fmla="*/ 13097 w 731440"/>
              <a:gd name="connsiteY15" fmla="*/ 195659 h 518716"/>
              <a:gd name="connsiteX16" fmla="*/ 32147 w 731440"/>
              <a:gd name="connsiteY16" fmla="*/ 69453 h 518716"/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22684 w 731440"/>
              <a:gd name="connsiteY4" fmla="*/ 159940 h 518716"/>
              <a:gd name="connsiteX5" fmla="*/ 429816 w 731440"/>
              <a:gd name="connsiteY5" fmla="*/ 164703 h 518716"/>
              <a:gd name="connsiteX6" fmla="*/ 398859 w 731440"/>
              <a:gd name="connsiteY6" fmla="*/ 159940 h 518716"/>
              <a:gd name="connsiteX7" fmla="*/ 522684 w 731440"/>
              <a:gd name="connsiteY7" fmla="*/ 200422 h 518716"/>
              <a:gd name="connsiteX8" fmla="*/ 672703 w 731440"/>
              <a:gd name="connsiteY8" fmla="*/ 200422 h 518716"/>
              <a:gd name="connsiteX9" fmla="*/ 729853 w 731440"/>
              <a:gd name="connsiteY9" fmla="*/ 283765 h 518716"/>
              <a:gd name="connsiteX10" fmla="*/ 663178 w 731440"/>
              <a:gd name="connsiteY10" fmla="*/ 469503 h 518716"/>
              <a:gd name="connsiteX11" fmla="*/ 513159 w 731440"/>
              <a:gd name="connsiteY11" fmla="*/ 514747 h 518716"/>
              <a:gd name="connsiteX12" fmla="*/ 263128 w 731440"/>
              <a:gd name="connsiteY12" fmla="*/ 445690 h 518716"/>
              <a:gd name="connsiteX13" fmla="*/ 86916 w 731440"/>
              <a:gd name="connsiteY13" fmla="*/ 302815 h 518716"/>
              <a:gd name="connsiteX14" fmla="*/ 13097 w 731440"/>
              <a:gd name="connsiteY14" fmla="*/ 195659 h 518716"/>
              <a:gd name="connsiteX15" fmla="*/ 32147 w 731440"/>
              <a:gd name="connsiteY15" fmla="*/ 69453 h 518716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0644 h 519907"/>
              <a:gd name="connsiteX1" fmla="*/ 86916 w 731440"/>
              <a:gd name="connsiteY1" fmla="*/ 11113 h 519907"/>
              <a:gd name="connsiteX2" fmla="*/ 315516 w 731440"/>
              <a:gd name="connsiteY2" fmla="*/ 11113 h 519907"/>
              <a:gd name="connsiteX3" fmla="*/ 379809 w 731440"/>
              <a:gd name="connsiteY3" fmla="*/ 15875 h 519907"/>
              <a:gd name="connsiteX4" fmla="*/ 434578 w 731440"/>
              <a:gd name="connsiteY4" fmla="*/ 106362 h 519907"/>
              <a:gd name="connsiteX5" fmla="*/ 429816 w 731440"/>
              <a:gd name="connsiteY5" fmla="*/ 165894 h 519907"/>
              <a:gd name="connsiteX6" fmla="*/ 398859 w 731440"/>
              <a:gd name="connsiteY6" fmla="*/ 161131 h 519907"/>
              <a:gd name="connsiteX7" fmla="*/ 522684 w 731440"/>
              <a:gd name="connsiteY7" fmla="*/ 201613 h 519907"/>
              <a:gd name="connsiteX8" fmla="*/ 672703 w 731440"/>
              <a:gd name="connsiteY8" fmla="*/ 201613 h 519907"/>
              <a:gd name="connsiteX9" fmla="*/ 729853 w 731440"/>
              <a:gd name="connsiteY9" fmla="*/ 284956 h 519907"/>
              <a:gd name="connsiteX10" fmla="*/ 663178 w 731440"/>
              <a:gd name="connsiteY10" fmla="*/ 470694 h 519907"/>
              <a:gd name="connsiteX11" fmla="*/ 513159 w 731440"/>
              <a:gd name="connsiteY11" fmla="*/ 515938 h 519907"/>
              <a:gd name="connsiteX12" fmla="*/ 263128 w 731440"/>
              <a:gd name="connsiteY12" fmla="*/ 446881 h 519907"/>
              <a:gd name="connsiteX13" fmla="*/ 86916 w 731440"/>
              <a:gd name="connsiteY13" fmla="*/ 304006 h 519907"/>
              <a:gd name="connsiteX14" fmla="*/ 13097 w 731440"/>
              <a:gd name="connsiteY14" fmla="*/ 196850 h 519907"/>
              <a:gd name="connsiteX15" fmla="*/ 32147 w 731440"/>
              <a:gd name="connsiteY15" fmla="*/ 70644 h 519907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36960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1756 h 531019"/>
              <a:gd name="connsiteX1" fmla="*/ 86916 w 731440"/>
              <a:gd name="connsiteY1" fmla="*/ 22225 h 531019"/>
              <a:gd name="connsiteX2" fmla="*/ 315516 w 731440"/>
              <a:gd name="connsiteY2" fmla="*/ 22225 h 531019"/>
              <a:gd name="connsiteX3" fmla="*/ 379809 w 731440"/>
              <a:gd name="connsiteY3" fmla="*/ 26987 h 531019"/>
              <a:gd name="connsiteX4" fmla="*/ 436960 w 731440"/>
              <a:gd name="connsiteY4" fmla="*/ 184150 h 531019"/>
              <a:gd name="connsiteX5" fmla="*/ 398859 w 731440"/>
              <a:gd name="connsiteY5" fmla="*/ 172243 h 531019"/>
              <a:gd name="connsiteX6" fmla="*/ 522684 w 731440"/>
              <a:gd name="connsiteY6" fmla="*/ 212725 h 531019"/>
              <a:gd name="connsiteX7" fmla="*/ 672703 w 731440"/>
              <a:gd name="connsiteY7" fmla="*/ 212725 h 531019"/>
              <a:gd name="connsiteX8" fmla="*/ 729853 w 731440"/>
              <a:gd name="connsiteY8" fmla="*/ 296068 h 531019"/>
              <a:gd name="connsiteX9" fmla="*/ 663178 w 731440"/>
              <a:gd name="connsiteY9" fmla="*/ 481806 h 531019"/>
              <a:gd name="connsiteX10" fmla="*/ 513159 w 731440"/>
              <a:gd name="connsiteY10" fmla="*/ 527050 h 531019"/>
              <a:gd name="connsiteX11" fmla="*/ 263128 w 731440"/>
              <a:gd name="connsiteY11" fmla="*/ 457993 h 531019"/>
              <a:gd name="connsiteX12" fmla="*/ 86916 w 731440"/>
              <a:gd name="connsiteY12" fmla="*/ 315118 h 531019"/>
              <a:gd name="connsiteX13" fmla="*/ 13097 w 731440"/>
              <a:gd name="connsiteY13" fmla="*/ 207962 h 531019"/>
              <a:gd name="connsiteX14" fmla="*/ 32147 w 731440"/>
              <a:gd name="connsiteY14" fmla="*/ 81756 h 531019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398859 w 731440"/>
              <a:gd name="connsiteY4" fmla="*/ 170259 h 529035"/>
              <a:gd name="connsiteX5" fmla="*/ 522684 w 731440"/>
              <a:gd name="connsiteY5" fmla="*/ 210741 h 529035"/>
              <a:gd name="connsiteX6" fmla="*/ 672703 w 731440"/>
              <a:gd name="connsiteY6" fmla="*/ 210741 h 529035"/>
              <a:gd name="connsiteX7" fmla="*/ 729853 w 731440"/>
              <a:gd name="connsiteY7" fmla="*/ 294084 h 529035"/>
              <a:gd name="connsiteX8" fmla="*/ 663178 w 731440"/>
              <a:gd name="connsiteY8" fmla="*/ 479822 h 529035"/>
              <a:gd name="connsiteX9" fmla="*/ 513159 w 731440"/>
              <a:gd name="connsiteY9" fmla="*/ 525066 h 529035"/>
              <a:gd name="connsiteX10" fmla="*/ 263128 w 731440"/>
              <a:gd name="connsiteY10" fmla="*/ 456009 h 529035"/>
              <a:gd name="connsiteX11" fmla="*/ 86916 w 731440"/>
              <a:gd name="connsiteY11" fmla="*/ 313134 h 529035"/>
              <a:gd name="connsiteX12" fmla="*/ 13097 w 731440"/>
              <a:gd name="connsiteY12" fmla="*/ 205978 h 529035"/>
              <a:gd name="connsiteX13" fmla="*/ 32147 w 731440"/>
              <a:gd name="connsiteY13" fmla="*/ 79772 h 5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1440" h="529035">
                <a:moveTo>
                  <a:pt x="32147" y="79772"/>
                </a:moveTo>
                <a:cubicBezTo>
                  <a:pt x="44450" y="48816"/>
                  <a:pt x="39688" y="30163"/>
                  <a:pt x="86916" y="20241"/>
                </a:cubicBezTo>
                <a:cubicBezTo>
                  <a:pt x="134144" y="10319"/>
                  <a:pt x="266701" y="19447"/>
                  <a:pt x="315516" y="20241"/>
                </a:cubicBezTo>
                <a:cubicBezTo>
                  <a:pt x="364331" y="21035"/>
                  <a:pt x="365918" y="0"/>
                  <a:pt x="379809" y="25003"/>
                </a:cubicBezTo>
                <a:cubicBezTo>
                  <a:pt x="393700" y="50006"/>
                  <a:pt x="375047" y="139303"/>
                  <a:pt x="398859" y="170259"/>
                </a:cubicBezTo>
                <a:cubicBezTo>
                  <a:pt x="422672" y="201215"/>
                  <a:pt x="477043" y="203994"/>
                  <a:pt x="522684" y="210741"/>
                </a:cubicBezTo>
                <a:cubicBezTo>
                  <a:pt x="568325" y="217488"/>
                  <a:pt x="638175" y="196851"/>
                  <a:pt x="672703" y="210741"/>
                </a:cubicBezTo>
                <a:cubicBezTo>
                  <a:pt x="707231" y="224631"/>
                  <a:pt x="731440" y="249237"/>
                  <a:pt x="729853" y="294084"/>
                </a:cubicBezTo>
                <a:cubicBezTo>
                  <a:pt x="728266" y="338931"/>
                  <a:pt x="699294" y="441325"/>
                  <a:pt x="663178" y="479822"/>
                </a:cubicBezTo>
                <a:cubicBezTo>
                  <a:pt x="627062" y="518319"/>
                  <a:pt x="579834" y="529035"/>
                  <a:pt x="513159" y="525066"/>
                </a:cubicBezTo>
                <a:cubicBezTo>
                  <a:pt x="446484" y="521097"/>
                  <a:pt x="334168" y="491331"/>
                  <a:pt x="263128" y="456009"/>
                </a:cubicBezTo>
                <a:cubicBezTo>
                  <a:pt x="192088" y="420687"/>
                  <a:pt x="128588" y="354806"/>
                  <a:pt x="86916" y="313134"/>
                </a:cubicBezTo>
                <a:cubicBezTo>
                  <a:pt x="45244" y="271462"/>
                  <a:pt x="26194" y="241300"/>
                  <a:pt x="13097" y="205978"/>
                </a:cubicBezTo>
                <a:cubicBezTo>
                  <a:pt x="0" y="170656"/>
                  <a:pt x="19844" y="110728"/>
                  <a:pt x="32147" y="79772"/>
                </a:cubicBezTo>
                <a:close/>
              </a:path>
            </a:pathLst>
          </a:custGeom>
          <a:solidFill>
            <a:srgbClr val="99CC00"/>
          </a:solidFill>
          <a:ln w="47625" cap="flat" cmpd="sng" algn="ctr">
            <a:solidFill>
              <a:schemeClr val="tx1">
                <a:alpha val="4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9" name="円/楕円 91">
            <a:extLst>
              <a:ext uri="{FF2B5EF4-FFF2-40B4-BE49-F238E27FC236}">
                <a16:creationId xmlns:a16="http://schemas.microsoft.com/office/drawing/2014/main" id="{164B6636-477C-4ACE-A6EA-F88E1AFB843D}"/>
              </a:ext>
            </a:extLst>
          </p:cNvPr>
          <p:cNvSpPr/>
          <p:nvPr/>
        </p:nvSpPr>
        <p:spPr bwMode="auto">
          <a:xfrm>
            <a:off x="7792714" y="2180337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0" name="円/楕円 92">
            <a:extLst>
              <a:ext uri="{FF2B5EF4-FFF2-40B4-BE49-F238E27FC236}">
                <a16:creationId xmlns:a16="http://schemas.microsoft.com/office/drawing/2014/main" id="{CE13BC13-2FE1-4B19-853E-73D4AF7629DB}"/>
              </a:ext>
            </a:extLst>
          </p:cNvPr>
          <p:cNvSpPr/>
          <p:nvPr/>
        </p:nvSpPr>
        <p:spPr bwMode="auto">
          <a:xfrm>
            <a:off x="8190279" y="2180337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8" name="円/楕円 93">
            <a:extLst>
              <a:ext uri="{FF2B5EF4-FFF2-40B4-BE49-F238E27FC236}">
                <a16:creationId xmlns:a16="http://schemas.microsoft.com/office/drawing/2014/main" id="{5331F7B0-46CC-405C-890F-0B58155B90DF}"/>
              </a:ext>
            </a:extLst>
          </p:cNvPr>
          <p:cNvSpPr/>
          <p:nvPr/>
        </p:nvSpPr>
        <p:spPr bwMode="auto">
          <a:xfrm>
            <a:off x="7999448" y="2633562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9" name="フリーフォーム 94">
            <a:extLst>
              <a:ext uri="{FF2B5EF4-FFF2-40B4-BE49-F238E27FC236}">
                <a16:creationId xmlns:a16="http://schemas.microsoft.com/office/drawing/2014/main" id="{0800BE0F-7751-4CCC-BD1C-E21BB92DE35E}"/>
              </a:ext>
            </a:extLst>
          </p:cNvPr>
          <p:cNvSpPr/>
          <p:nvPr/>
        </p:nvSpPr>
        <p:spPr bwMode="auto">
          <a:xfrm>
            <a:off x="8208624" y="1932167"/>
            <a:ext cx="333955" cy="286247"/>
          </a:xfrm>
          <a:custGeom>
            <a:avLst/>
            <a:gdLst>
              <a:gd name="connsiteX0" fmla="*/ 0 w 380337"/>
              <a:gd name="connsiteY0" fmla="*/ 0 h 312751"/>
              <a:gd name="connsiteX1" fmla="*/ 55660 w 380337"/>
              <a:gd name="connsiteY1" fmla="*/ 143123 h 312751"/>
              <a:gd name="connsiteX2" fmla="*/ 333955 w 380337"/>
              <a:gd name="connsiteY2" fmla="*/ 286247 h 312751"/>
              <a:gd name="connsiteX3" fmla="*/ 333955 w 380337"/>
              <a:gd name="connsiteY3" fmla="*/ 302150 h 312751"/>
              <a:gd name="connsiteX0" fmla="*/ 0 w 333955"/>
              <a:gd name="connsiteY0" fmla="*/ 0 h 286247"/>
              <a:gd name="connsiteX1" fmla="*/ 55660 w 333955"/>
              <a:gd name="connsiteY1" fmla="*/ 143123 h 286247"/>
              <a:gd name="connsiteX2" fmla="*/ 333955 w 333955"/>
              <a:gd name="connsiteY2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955" h="286247">
                <a:moveTo>
                  <a:pt x="0" y="0"/>
                </a:moveTo>
                <a:cubicBezTo>
                  <a:pt x="0" y="47707"/>
                  <a:pt x="1" y="95415"/>
                  <a:pt x="55660" y="143123"/>
                </a:cubicBezTo>
                <a:cubicBezTo>
                  <a:pt x="111319" y="190831"/>
                  <a:pt x="287573" y="259743"/>
                  <a:pt x="333955" y="286247"/>
                </a:cubicBezTo>
              </a:path>
            </a:pathLst>
          </a:cu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0" name="フリーフォーム 29">
            <a:extLst>
              <a:ext uri="{FF2B5EF4-FFF2-40B4-BE49-F238E27FC236}">
                <a16:creationId xmlns:a16="http://schemas.microsoft.com/office/drawing/2014/main" id="{07D94354-E012-4945-B6AC-D47FAAC012EE}"/>
              </a:ext>
            </a:extLst>
          </p:cNvPr>
          <p:cNvSpPr/>
          <p:nvPr/>
        </p:nvSpPr>
        <p:spPr bwMode="auto">
          <a:xfrm>
            <a:off x="8006886" y="2305004"/>
            <a:ext cx="159545" cy="243453"/>
          </a:xfrm>
          <a:custGeom>
            <a:avLst/>
            <a:gdLst>
              <a:gd name="connsiteX0" fmla="*/ 0 w 380337"/>
              <a:gd name="connsiteY0" fmla="*/ 0 h 312751"/>
              <a:gd name="connsiteX1" fmla="*/ 55660 w 380337"/>
              <a:gd name="connsiteY1" fmla="*/ 143123 h 312751"/>
              <a:gd name="connsiteX2" fmla="*/ 333955 w 380337"/>
              <a:gd name="connsiteY2" fmla="*/ 286247 h 312751"/>
              <a:gd name="connsiteX3" fmla="*/ 333955 w 380337"/>
              <a:gd name="connsiteY3" fmla="*/ 302150 h 312751"/>
              <a:gd name="connsiteX0" fmla="*/ 0 w 333955"/>
              <a:gd name="connsiteY0" fmla="*/ 0 h 286247"/>
              <a:gd name="connsiteX1" fmla="*/ 55660 w 333955"/>
              <a:gd name="connsiteY1" fmla="*/ 143123 h 286247"/>
              <a:gd name="connsiteX2" fmla="*/ 333955 w 333955"/>
              <a:gd name="connsiteY2" fmla="*/ 286247 h 286247"/>
              <a:gd name="connsiteX0" fmla="*/ 61232 w 321708"/>
              <a:gd name="connsiteY0" fmla="*/ 0 h 294411"/>
              <a:gd name="connsiteX1" fmla="*/ 43413 w 321708"/>
              <a:gd name="connsiteY1" fmla="*/ 151287 h 294411"/>
              <a:gd name="connsiteX2" fmla="*/ 321708 w 321708"/>
              <a:gd name="connsiteY2" fmla="*/ 294411 h 294411"/>
              <a:gd name="connsiteX0" fmla="*/ 29935 w 102633"/>
              <a:gd name="connsiteY0" fmla="*/ 0 h 229097"/>
              <a:gd name="connsiteX1" fmla="*/ 12116 w 102633"/>
              <a:gd name="connsiteY1" fmla="*/ 151287 h 229097"/>
              <a:gd name="connsiteX2" fmla="*/ 102633 w 102633"/>
              <a:gd name="connsiteY2" fmla="*/ 229097 h 229097"/>
              <a:gd name="connsiteX0" fmla="*/ 103413 w 176111"/>
              <a:gd name="connsiteY0" fmla="*/ 0 h 311934"/>
              <a:gd name="connsiteX1" fmla="*/ 12116 w 176111"/>
              <a:gd name="connsiteY1" fmla="*/ 273751 h 311934"/>
              <a:gd name="connsiteX2" fmla="*/ 176111 w 176111"/>
              <a:gd name="connsiteY2" fmla="*/ 229097 h 311934"/>
              <a:gd name="connsiteX0" fmla="*/ 110217 w 223736"/>
              <a:gd name="connsiteY0" fmla="*/ 0 h 313295"/>
              <a:gd name="connsiteX1" fmla="*/ 18920 w 223736"/>
              <a:gd name="connsiteY1" fmla="*/ 273751 h 313295"/>
              <a:gd name="connsiteX2" fmla="*/ 223736 w 223736"/>
              <a:gd name="connsiteY2" fmla="*/ 237261 h 313295"/>
              <a:gd name="connsiteX0" fmla="*/ 53067 w 166586"/>
              <a:gd name="connsiteY0" fmla="*/ 0 h 247980"/>
              <a:gd name="connsiteX1" fmla="*/ 18920 w 166586"/>
              <a:gd name="connsiteY1" fmla="*/ 208436 h 247980"/>
              <a:gd name="connsiteX2" fmla="*/ 166586 w 166586"/>
              <a:gd name="connsiteY2" fmla="*/ 237261 h 247980"/>
              <a:gd name="connsiteX0" fmla="*/ 54576 w 177149"/>
              <a:gd name="connsiteY0" fmla="*/ 0 h 245968"/>
              <a:gd name="connsiteX1" fmla="*/ 20429 w 177149"/>
              <a:gd name="connsiteY1" fmla="*/ 208436 h 245968"/>
              <a:gd name="connsiteX2" fmla="*/ 177149 w 177149"/>
              <a:gd name="connsiteY2" fmla="*/ 225190 h 245968"/>
              <a:gd name="connsiteX0" fmla="*/ 54576 w 177149"/>
              <a:gd name="connsiteY0" fmla="*/ 0 h 249989"/>
              <a:gd name="connsiteX1" fmla="*/ 20429 w 177149"/>
              <a:gd name="connsiteY1" fmla="*/ 208436 h 249989"/>
              <a:gd name="connsiteX2" fmla="*/ 177149 w 177149"/>
              <a:gd name="connsiteY2" fmla="*/ 225190 h 249989"/>
              <a:gd name="connsiteX0" fmla="*/ 52061 w 159545"/>
              <a:gd name="connsiteY0" fmla="*/ 0 h 243453"/>
              <a:gd name="connsiteX1" fmla="*/ 17914 w 159545"/>
              <a:gd name="connsiteY1" fmla="*/ 208436 h 243453"/>
              <a:gd name="connsiteX2" fmla="*/ 159545 w 159545"/>
              <a:gd name="connsiteY2" fmla="*/ 210101 h 24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45" h="243453">
                <a:moveTo>
                  <a:pt x="52061" y="0"/>
                </a:moveTo>
                <a:cubicBezTo>
                  <a:pt x="52061" y="47707"/>
                  <a:pt x="0" y="173419"/>
                  <a:pt x="17914" y="208436"/>
                </a:cubicBezTo>
                <a:cubicBezTo>
                  <a:pt x="35828" y="243453"/>
                  <a:pt x="104109" y="234900"/>
                  <a:pt x="159545" y="210101"/>
                </a:cubicBezTo>
              </a:path>
            </a:pathLst>
          </a:cu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D6B16B56-75A6-4E07-96C1-93C0EA0132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5C96FFF6-EE01-4CFB-9AFE-0463CF3A6E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84DEBEF8-9A2B-4D15-AFA5-23A168C741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8A5BAFCB-9B7C-4B52-BE05-190BE22650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sp>
        <p:nvSpPr>
          <p:cNvPr id="70" name="フリーフォーム 68">
            <a:extLst>
              <a:ext uri="{FF2B5EF4-FFF2-40B4-BE49-F238E27FC236}">
                <a16:creationId xmlns:a16="http://schemas.microsoft.com/office/drawing/2014/main" id="{944E8F82-D830-4143-83CE-852D36B9D630}"/>
              </a:ext>
            </a:extLst>
          </p:cNvPr>
          <p:cNvSpPr/>
          <p:nvPr/>
        </p:nvSpPr>
        <p:spPr bwMode="auto">
          <a:xfrm>
            <a:off x="2802981" y="3078860"/>
            <a:ext cx="1228743" cy="1480321"/>
          </a:xfrm>
          <a:custGeom>
            <a:avLst/>
            <a:gdLst>
              <a:gd name="connsiteX0" fmla="*/ 404026 w 1114751"/>
              <a:gd name="connsiteY0" fmla="*/ 31809 h 1480321"/>
              <a:gd name="connsiteX1" fmla="*/ 708826 w 1114751"/>
              <a:gd name="connsiteY1" fmla="*/ 256848 h 1480321"/>
              <a:gd name="connsiteX2" fmla="*/ 928168 w 1114751"/>
              <a:gd name="connsiteY2" fmla="*/ 436310 h 1480321"/>
              <a:gd name="connsiteX3" fmla="*/ 1039263 w 1114751"/>
              <a:gd name="connsiteY3" fmla="*/ 598680 h 1480321"/>
              <a:gd name="connsiteX4" fmla="*/ 1110478 w 1114751"/>
              <a:gd name="connsiteY4" fmla="*/ 860751 h 1480321"/>
              <a:gd name="connsiteX5" fmla="*/ 1064901 w 1114751"/>
              <a:gd name="connsiteY5" fmla="*/ 1202583 h 1480321"/>
              <a:gd name="connsiteX6" fmla="*/ 822770 w 1114751"/>
              <a:gd name="connsiteY6" fmla="*/ 1444714 h 1480321"/>
              <a:gd name="connsiteX7" fmla="*/ 321416 w 1114751"/>
              <a:gd name="connsiteY7" fmla="*/ 1416228 h 1480321"/>
              <a:gd name="connsiteX8" fmla="*/ 119166 w 1114751"/>
              <a:gd name="connsiteY8" fmla="*/ 1384893 h 1480321"/>
              <a:gd name="connsiteX9" fmla="*/ 28011 w 1114751"/>
              <a:gd name="connsiteY9" fmla="*/ 1330770 h 1480321"/>
              <a:gd name="connsiteX10" fmla="*/ 42254 w 1114751"/>
              <a:gd name="connsiteY10" fmla="*/ 1199734 h 1480321"/>
              <a:gd name="connsiteX11" fmla="*/ 281536 w 1114751"/>
              <a:gd name="connsiteY11" fmla="*/ 1208280 h 1480321"/>
              <a:gd name="connsiteX12" fmla="*/ 634762 w 1114751"/>
              <a:gd name="connsiteY12" fmla="*/ 1251009 h 1480321"/>
              <a:gd name="connsiteX13" fmla="*/ 802830 w 1114751"/>
              <a:gd name="connsiteY13" fmla="*/ 1216826 h 1480321"/>
              <a:gd name="connsiteX14" fmla="*/ 896833 w 1114751"/>
              <a:gd name="connsiteY14" fmla="*/ 1014576 h 1480321"/>
              <a:gd name="connsiteX15" fmla="*/ 871196 w 1114751"/>
              <a:gd name="connsiteY15" fmla="*/ 746807 h 1480321"/>
              <a:gd name="connsiteX16" fmla="*/ 748706 w 1114751"/>
              <a:gd name="connsiteY16" fmla="*/ 570194 h 1480321"/>
              <a:gd name="connsiteX17" fmla="*/ 543607 w 1114751"/>
              <a:gd name="connsiteY17" fmla="*/ 410673 h 1480321"/>
              <a:gd name="connsiteX18" fmla="*/ 352751 w 1114751"/>
              <a:gd name="connsiteY18" fmla="*/ 265394 h 1480321"/>
              <a:gd name="connsiteX19" fmla="*/ 287233 w 1114751"/>
              <a:gd name="connsiteY19" fmla="*/ 222665 h 1480321"/>
              <a:gd name="connsiteX20" fmla="*/ 295779 w 1114751"/>
              <a:gd name="connsiteY20" fmla="*/ 65992 h 1480321"/>
              <a:gd name="connsiteX21" fmla="*/ 404026 w 1114751"/>
              <a:gd name="connsiteY21" fmla="*/ 31809 h 1480321"/>
              <a:gd name="connsiteX0" fmla="*/ 408260 w 1118985"/>
              <a:gd name="connsiteY0" fmla="*/ 31809 h 1480321"/>
              <a:gd name="connsiteX1" fmla="*/ 713060 w 1118985"/>
              <a:gd name="connsiteY1" fmla="*/ 256848 h 1480321"/>
              <a:gd name="connsiteX2" fmla="*/ 932402 w 1118985"/>
              <a:gd name="connsiteY2" fmla="*/ 436310 h 1480321"/>
              <a:gd name="connsiteX3" fmla="*/ 1043497 w 1118985"/>
              <a:gd name="connsiteY3" fmla="*/ 598680 h 1480321"/>
              <a:gd name="connsiteX4" fmla="*/ 1114712 w 1118985"/>
              <a:gd name="connsiteY4" fmla="*/ 860751 h 1480321"/>
              <a:gd name="connsiteX5" fmla="*/ 1069135 w 1118985"/>
              <a:gd name="connsiteY5" fmla="*/ 1202583 h 1480321"/>
              <a:gd name="connsiteX6" fmla="*/ 827004 w 1118985"/>
              <a:gd name="connsiteY6" fmla="*/ 1444714 h 1480321"/>
              <a:gd name="connsiteX7" fmla="*/ 325650 w 1118985"/>
              <a:gd name="connsiteY7" fmla="*/ 1416228 h 1480321"/>
              <a:gd name="connsiteX8" fmla="*/ 123400 w 1118985"/>
              <a:gd name="connsiteY8" fmla="*/ 1384893 h 1480321"/>
              <a:gd name="connsiteX9" fmla="*/ 32245 w 1118985"/>
              <a:gd name="connsiteY9" fmla="*/ 1330770 h 1480321"/>
              <a:gd name="connsiteX10" fmla="*/ 46488 w 1118985"/>
              <a:gd name="connsiteY10" fmla="*/ 1199734 h 1480321"/>
              <a:gd name="connsiteX11" fmla="*/ 311170 w 1118985"/>
              <a:gd name="connsiteY11" fmla="*/ 1089746 h 1480321"/>
              <a:gd name="connsiteX12" fmla="*/ 638996 w 1118985"/>
              <a:gd name="connsiteY12" fmla="*/ 1251009 h 1480321"/>
              <a:gd name="connsiteX13" fmla="*/ 807064 w 1118985"/>
              <a:gd name="connsiteY13" fmla="*/ 1216826 h 1480321"/>
              <a:gd name="connsiteX14" fmla="*/ 901067 w 1118985"/>
              <a:gd name="connsiteY14" fmla="*/ 1014576 h 1480321"/>
              <a:gd name="connsiteX15" fmla="*/ 875430 w 1118985"/>
              <a:gd name="connsiteY15" fmla="*/ 746807 h 1480321"/>
              <a:gd name="connsiteX16" fmla="*/ 752940 w 1118985"/>
              <a:gd name="connsiteY16" fmla="*/ 570194 h 1480321"/>
              <a:gd name="connsiteX17" fmla="*/ 547841 w 1118985"/>
              <a:gd name="connsiteY17" fmla="*/ 410673 h 1480321"/>
              <a:gd name="connsiteX18" fmla="*/ 356985 w 1118985"/>
              <a:gd name="connsiteY18" fmla="*/ 265394 h 1480321"/>
              <a:gd name="connsiteX19" fmla="*/ 291467 w 1118985"/>
              <a:gd name="connsiteY19" fmla="*/ 222665 h 1480321"/>
              <a:gd name="connsiteX20" fmla="*/ 300013 w 1118985"/>
              <a:gd name="connsiteY20" fmla="*/ 65992 h 1480321"/>
              <a:gd name="connsiteX21" fmla="*/ 408260 w 1118985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32129 w 1212118"/>
              <a:gd name="connsiteY12" fmla="*/ 1251009 h 1480321"/>
              <a:gd name="connsiteX13" fmla="*/ 900197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00197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7130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7130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968563 w 1212118"/>
              <a:gd name="connsiteY14" fmla="*/ 746807 h 1480321"/>
              <a:gd name="connsiteX15" fmla="*/ 846073 w 1212118"/>
              <a:gd name="connsiteY15" fmla="*/ 570194 h 1480321"/>
              <a:gd name="connsiteX16" fmla="*/ 640974 w 1212118"/>
              <a:gd name="connsiteY16" fmla="*/ 410673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892363 w 1212118"/>
              <a:gd name="connsiteY14" fmla="*/ 831474 h 1480321"/>
              <a:gd name="connsiteX15" fmla="*/ 846073 w 1212118"/>
              <a:gd name="connsiteY15" fmla="*/ 570194 h 1480321"/>
              <a:gd name="connsiteX16" fmla="*/ 640974 w 1212118"/>
              <a:gd name="connsiteY16" fmla="*/ 410673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892363 w 1212118"/>
              <a:gd name="connsiteY14" fmla="*/ 831474 h 1480321"/>
              <a:gd name="connsiteX15" fmla="*/ 812207 w 1212118"/>
              <a:gd name="connsiteY15" fmla="*/ 629460 h 1480321"/>
              <a:gd name="connsiteX16" fmla="*/ 640974 w 1212118"/>
              <a:gd name="connsiteY16" fmla="*/ 410673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892363 w 1212118"/>
              <a:gd name="connsiteY14" fmla="*/ 831474 h 1480321"/>
              <a:gd name="connsiteX15" fmla="*/ 812207 w 1212118"/>
              <a:gd name="connsiteY15" fmla="*/ 629460 h 1480321"/>
              <a:gd name="connsiteX16" fmla="*/ 607108 w 1212118"/>
              <a:gd name="connsiteY16" fmla="*/ 444539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812207 w 1212118"/>
              <a:gd name="connsiteY15" fmla="*/ 629460 h 1480321"/>
              <a:gd name="connsiteX16" fmla="*/ 607108 w 1212118"/>
              <a:gd name="connsiteY16" fmla="*/ 444539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440143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1073 w 1212118"/>
              <a:gd name="connsiteY13" fmla="*/ 103120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1073 w 1212118"/>
              <a:gd name="connsiteY13" fmla="*/ 103120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1073 w 1212118"/>
              <a:gd name="connsiteY13" fmla="*/ 103120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136630 w 1212118"/>
              <a:gd name="connsiteY2" fmla="*/ 598680 h 1480321"/>
              <a:gd name="connsiteX3" fmla="*/ 1207845 w 1212118"/>
              <a:gd name="connsiteY3" fmla="*/ 860751 h 1480321"/>
              <a:gd name="connsiteX4" fmla="*/ 1162268 w 1212118"/>
              <a:gd name="connsiteY4" fmla="*/ 1202583 h 1480321"/>
              <a:gd name="connsiteX5" fmla="*/ 920137 w 1212118"/>
              <a:gd name="connsiteY5" fmla="*/ 1444714 h 1480321"/>
              <a:gd name="connsiteX6" fmla="*/ 418783 w 1212118"/>
              <a:gd name="connsiteY6" fmla="*/ 1416228 h 1480321"/>
              <a:gd name="connsiteX7" fmla="*/ 216533 w 1212118"/>
              <a:gd name="connsiteY7" fmla="*/ 1384893 h 1480321"/>
              <a:gd name="connsiteX8" fmla="*/ 125378 w 1212118"/>
              <a:gd name="connsiteY8" fmla="*/ 1330770 h 1480321"/>
              <a:gd name="connsiteX9" fmla="*/ 46488 w 1212118"/>
              <a:gd name="connsiteY9" fmla="*/ 1089667 h 1480321"/>
              <a:gd name="connsiteX10" fmla="*/ 404303 w 1212118"/>
              <a:gd name="connsiteY10" fmla="*/ 1089746 h 1480321"/>
              <a:gd name="connsiteX11" fmla="*/ 765996 w 1212118"/>
              <a:gd name="connsiteY11" fmla="*/ 1140942 h 1480321"/>
              <a:gd name="connsiteX12" fmla="*/ 911073 w 1212118"/>
              <a:gd name="connsiteY12" fmla="*/ 1031201 h 1480321"/>
              <a:gd name="connsiteX13" fmla="*/ 892363 w 1212118"/>
              <a:gd name="connsiteY13" fmla="*/ 831474 h 1480321"/>
              <a:gd name="connsiteX14" fmla="*/ 785606 w 1212118"/>
              <a:gd name="connsiteY14" fmla="*/ 639436 h 1480321"/>
              <a:gd name="connsiteX15" fmla="*/ 607108 w 1212118"/>
              <a:gd name="connsiteY15" fmla="*/ 444539 h 1480321"/>
              <a:gd name="connsiteX16" fmla="*/ 384600 w 1212118"/>
              <a:gd name="connsiteY16" fmla="*/ 222665 h 1480321"/>
              <a:gd name="connsiteX17" fmla="*/ 393146 w 1212118"/>
              <a:gd name="connsiteY17" fmla="*/ 65992 h 1480321"/>
              <a:gd name="connsiteX18" fmla="*/ 501393 w 1212118"/>
              <a:gd name="connsiteY18" fmla="*/ 31809 h 1480321"/>
              <a:gd name="connsiteX0" fmla="*/ 501393 w 1228743"/>
              <a:gd name="connsiteY0" fmla="*/ 31809 h 1480321"/>
              <a:gd name="connsiteX1" fmla="*/ 806193 w 1228743"/>
              <a:gd name="connsiteY1" fmla="*/ 256848 h 1480321"/>
              <a:gd name="connsiteX2" fmla="*/ 1136630 w 1228743"/>
              <a:gd name="connsiteY2" fmla="*/ 598680 h 1480321"/>
              <a:gd name="connsiteX3" fmla="*/ 1224470 w 1228743"/>
              <a:gd name="connsiteY3" fmla="*/ 894002 h 1480321"/>
              <a:gd name="connsiteX4" fmla="*/ 1162268 w 1228743"/>
              <a:gd name="connsiteY4" fmla="*/ 1202583 h 1480321"/>
              <a:gd name="connsiteX5" fmla="*/ 920137 w 1228743"/>
              <a:gd name="connsiteY5" fmla="*/ 1444714 h 1480321"/>
              <a:gd name="connsiteX6" fmla="*/ 418783 w 1228743"/>
              <a:gd name="connsiteY6" fmla="*/ 1416228 h 1480321"/>
              <a:gd name="connsiteX7" fmla="*/ 216533 w 1228743"/>
              <a:gd name="connsiteY7" fmla="*/ 1384893 h 1480321"/>
              <a:gd name="connsiteX8" fmla="*/ 125378 w 1228743"/>
              <a:gd name="connsiteY8" fmla="*/ 1330770 h 1480321"/>
              <a:gd name="connsiteX9" fmla="*/ 46488 w 1228743"/>
              <a:gd name="connsiteY9" fmla="*/ 1089667 h 1480321"/>
              <a:gd name="connsiteX10" fmla="*/ 404303 w 1228743"/>
              <a:gd name="connsiteY10" fmla="*/ 1089746 h 1480321"/>
              <a:gd name="connsiteX11" fmla="*/ 765996 w 1228743"/>
              <a:gd name="connsiteY11" fmla="*/ 1140942 h 1480321"/>
              <a:gd name="connsiteX12" fmla="*/ 911073 w 1228743"/>
              <a:gd name="connsiteY12" fmla="*/ 1031201 h 1480321"/>
              <a:gd name="connsiteX13" fmla="*/ 892363 w 1228743"/>
              <a:gd name="connsiteY13" fmla="*/ 831474 h 1480321"/>
              <a:gd name="connsiteX14" fmla="*/ 785606 w 1228743"/>
              <a:gd name="connsiteY14" fmla="*/ 639436 h 1480321"/>
              <a:gd name="connsiteX15" fmla="*/ 607108 w 1228743"/>
              <a:gd name="connsiteY15" fmla="*/ 444539 h 1480321"/>
              <a:gd name="connsiteX16" fmla="*/ 384600 w 1228743"/>
              <a:gd name="connsiteY16" fmla="*/ 222665 h 1480321"/>
              <a:gd name="connsiteX17" fmla="*/ 393146 w 1228743"/>
              <a:gd name="connsiteY17" fmla="*/ 65992 h 1480321"/>
              <a:gd name="connsiteX18" fmla="*/ 501393 w 1228743"/>
              <a:gd name="connsiteY18" fmla="*/ 31809 h 148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8743" h="1480321">
                <a:moveTo>
                  <a:pt x="501393" y="31809"/>
                </a:moveTo>
                <a:cubicBezTo>
                  <a:pt x="570234" y="63618"/>
                  <a:pt x="700320" y="162370"/>
                  <a:pt x="806193" y="256848"/>
                </a:cubicBezTo>
                <a:cubicBezTo>
                  <a:pt x="912066" y="351326"/>
                  <a:pt x="1066917" y="492488"/>
                  <a:pt x="1136630" y="598680"/>
                </a:cubicBezTo>
                <a:cubicBezTo>
                  <a:pt x="1206343" y="704872"/>
                  <a:pt x="1220197" y="793352"/>
                  <a:pt x="1224470" y="894002"/>
                </a:cubicBezTo>
                <a:cubicBezTo>
                  <a:pt x="1228743" y="994652"/>
                  <a:pt x="1212990" y="1110798"/>
                  <a:pt x="1162268" y="1202583"/>
                </a:cubicBezTo>
                <a:cubicBezTo>
                  <a:pt x="1111546" y="1294368"/>
                  <a:pt x="1044051" y="1409107"/>
                  <a:pt x="920137" y="1444714"/>
                </a:cubicBezTo>
                <a:cubicBezTo>
                  <a:pt x="796223" y="1480321"/>
                  <a:pt x="536050" y="1426198"/>
                  <a:pt x="418783" y="1416228"/>
                </a:cubicBezTo>
                <a:cubicBezTo>
                  <a:pt x="301516" y="1406258"/>
                  <a:pt x="265434" y="1399136"/>
                  <a:pt x="216533" y="1384893"/>
                </a:cubicBezTo>
                <a:cubicBezTo>
                  <a:pt x="167632" y="1370650"/>
                  <a:pt x="153719" y="1379974"/>
                  <a:pt x="125378" y="1330770"/>
                </a:cubicBezTo>
                <a:cubicBezTo>
                  <a:pt x="97037" y="1281566"/>
                  <a:pt x="0" y="1129838"/>
                  <a:pt x="46488" y="1089667"/>
                </a:cubicBezTo>
                <a:cubicBezTo>
                  <a:pt x="92976" y="1049496"/>
                  <a:pt x="284385" y="1081200"/>
                  <a:pt x="404303" y="1089746"/>
                </a:cubicBezTo>
                <a:cubicBezTo>
                  <a:pt x="524221" y="1098292"/>
                  <a:pt x="681534" y="1150699"/>
                  <a:pt x="765996" y="1140942"/>
                </a:cubicBezTo>
                <a:cubicBezTo>
                  <a:pt x="850458" y="1131185"/>
                  <a:pt x="890012" y="1082779"/>
                  <a:pt x="911073" y="1031201"/>
                </a:cubicBezTo>
                <a:cubicBezTo>
                  <a:pt x="932134" y="979623"/>
                  <a:pt x="913274" y="896768"/>
                  <a:pt x="892363" y="831474"/>
                </a:cubicBezTo>
                <a:cubicBezTo>
                  <a:pt x="871452" y="766180"/>
                  <a:pt x="833149" y="703925"/>
                  <a:pt x="785606" y="639436"/>
                </a:cubicBezTo>
                <a:cubicBezTo>
                  <a:pt x="738064" y="574947"/>
                  <a:pt x="607108" y="444539"/>
                  <a:pt x="607108" y="444539"/>
                </a:cubicBezTo>
                <a:lnTo>
                  <a:pt x="384600" y="222665"/>
                </a:lnTo>
                <a:cubicBezTo>
                  <a:pt x="376767" y="189431"/>
                  <a:pt x="372731" y="96852"/>
                  <a:pt x="393146" y="65992"/>
                </a:cubicBezTo>
                <a:cubicBezTo>
                  <a:pt x="413561" y="35132"/>
                  <a:pt x="432552" y="0"/>
                  <a:pt x="501393" y="31809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4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1" name="円/楕円 62">
            <a:extLst>
              <a:ext uri="{FF2B5EF4-FFF2-40B4-BE49-F238E27FC236}">
                <a16:creationId xmlns:a16="http://schemas.microsoft.com/office/drawing/2014/main" id="{DA688A43-2260-466B-A732-6415D94B4D2D}"/>
              </a:ext>
            </a:extLst>
          </p:cNvPr>
          <p:cNvSpPr/>
          <p:nvPr/>
        </p:nvSpPr>
        <p:spPr bwMode="auto">
          <a:xfrm>
            <a:off x="1340642" y="3319751"/>
            <a:ext cx="1620000" cy="1620000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CB70D5B1-BF30-404E-BA3A-CEC8D760465F}"/>
              </a:ext>
            </a:extLst>
          </p:cNvPr>
          <p:cNvSpPr/>
          <p:nvPr/>
        </p:nvSpPr>
        <p:spPr bwMode="auto">
          <a:xfrm rot="21025458">
            <a:off x="1526601" y="4158043"/>
            <a:ext cx="1620000" cy="222636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705BB45B-B01D-428D-AD52-0EFC4059032E}"/>
              </a:ext>
            </a:extLst>
          </p:cNvPr>
          <p:cNvCxnSpPr/>
          <p:nvPr/>
        </p:nvCxnSpPr>
        <p:spPr bwMode="auto">
          <a:xfrm>
            <a:off x="1524000" y="2107406"/>
            <a:ext cx="309563" cy="259557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B71C75A9-44A9-4826-AE3F-942723C19126}"/>
              </a:ext>
            </a:extLst>
          </p:cNvPr>
          <p:cNvCxnSpPr/>
          <p:nvPr/>
        </p:nvCxnSpPr>
        <p:spPr bwMode="auto">
          <a:xfrm flipV="1">
            <a:off x="2019300" y="2143624"/>
            <a:ext cx="366896" cy="225720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533251B2-0075-4CC9-9525-57BB117F97D8}"/>
              </a:ext>
            </a:extLst>
          </p:cNvPr>
          <p:cNvCxnSpPr>
            <a:cxnSpLocks/>
          </p:cNvCxnSpPr>
          <p:nvPr/>
        </p:nvCxnSpPr>
        <p:spPr bwMode="auto">
          <a:xfrm>
            <a:off x="2026297" y="2368660"/>
            <a:ext cx="309562" cy="40482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FC28B906-99A8-4AD7-9003-BEEF985E961A}"/>
              </a:ext>
            </a:extLst>
          </p:cNvPr>
          <p:cNvCxnSpPr/>
          <p:nvPr/>
        </p:nvCxnSpPr>
        <p:spPr bwMode="auto">
          <a:xfrm flipV="1">
            <a:off x="1531144" y="2369345"/>
            <a:ext cx="302419" cy="2380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87" name="フリーフォーム 64">
            <a:extLst>
              <a:ext uri="{FF2B5EF4-FFF2-40B4-BE49-F238E27FC236}">
                <a16:creationId xmlns:a16="http://schemas.microsoft.com/office/drawing/2014/main" id="{C80D2C17-B03A-4F4A-B94A-7542FCD68F83}"/>
              </a:ext>
            </a:extLst>
          </p:cNvPr>
          <p:cNvSpPr/>
          <p:nvPr/>
        </p:nvSpPr>
        <p:spPr bwMode="auto">
          <a:xfrm>
            <a:off x="579121" y="3920800"/>
            <a:ext cx="1962101" cy="2006360"/>
          </a:xfrm>
          <a:custGeom>
            <a:avLst/>
            <a:gdLst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11425 w 2011679"/>
              <a:gd name="connsiteY21" fmla="*/ 583095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55866 h 1994453"/>
              <a:gd name="connsiteX1" fmla="*/ 589721 w 2011679"/>
              <a:gd name="connsiteY1" fmla="*/ 254442 h 1994453"/>
              <a:gd name="connsiteX2" fmla="*/ 748747 w 2011679"/>
              <a:gd name="connsiteY2" fmla="*/ 63611 h 1994453"/>
              <a:gd name="connsiteX3" fmla="*/ 1019091 w 2011679"/>
              <a:gd name="connsiteY3" fmla="*/ 15903 h 1994453"/>
              <a:gd name="connsiteX4" fmla="*/ 1122458 w 2011679"/>
              <a:gd name="connsiteY4" fmla="*/ 159026 h 1994453"/>
              <a:gd name="connsiteX5" fmla="*/ 693088 w 2011679"/>
              <a:gd name="connsiteY5" fmla="*/ 715618 h 1994453"/>
              <a:gd name="connsiteX6" fmla="*/ 478402 w 2011679"/>
              <a:gd name="connsiteY6" fmla="*/ 1057524 h 1994453"/>
              <a:gd name="connsiteX7" fmla="*/ 502256 w 2011679"/>
              <a:gd name="connsiteY7" fmla="*/ 1240404 h 1994453"/>
              <a:gd name="connsiteX8" fmla="*/ 573818 w 2011679"/>
              <a:gd name="connsiteY8" fmla="*/ 1280160 h 1994453"/>
              <a:gd name="connsiteX9" fmla="*/ 899822 w 2011679"/>
              <a:gd name="connsiteY9" fmla="*/ 1415333 h 1994453"/>
              <a:gd name="connsiteX10" fmla="*/ 1559780 w 2011679"/>
              <a:gd name="connsiteY10" fmla="*/ 1622066 h 1994453"/>
              <a:gd name="connsiteX11" fmla="*/ 1869881 w 2011679"/>
              <a:gd name="connsiteY11" fmla="*/ 1741336 h 1994453"/>
              <a:gd name="connsiteX12" fmla="*/ 1949394 w 2011679"/>
              <a:gd name="connsiteY12" fmla="*/ 1892411 h 1994453"/>
              <a:gd name="connsiteX13" fmla="*/ 1846027 w 2011679"/>
              <a:gd name="connsiteY13" fmla="*/ 1971924 h 1994453"/>
              <a:gd name="connsiteX14" fmla="*/ 955481 w 2011679"/>
              <a:gd name="connsiteY14" fmla="*/ 1757239 h 1994453"/>
              <a:gd name="connsiteX15" fmla="*/ 319376 w 2011679"/>
              <a:gd name="connsiteY15" fmla="*/ 1558456 h 1994453"/>
              <a:gd name="connsiteX16" fmla="*/ 64935 w 2011679"/>
              <a:gd name="connsiteY16" fmla="*/ 1383527 h 1994453"/>
              <a:gd name="connsiteX17" fmla="*/ 9276 w 2011679"/>
              <a:gd name="connsiteY17" fmla="*/ 1168842 h 1994453"/>
              <a:gd name="connsiteX18" fmla="*/ 120594 w 2011679"/>
              <a:gd name="connsiteY18" fmla="*/ 898498 h 1994453"/>
              <a:gd name="connsiteX19" fmla="*/ 295522 w 2011679"/>
              <a:gd name="connsiteY19" fmla="*/ 644056 h 1994453"/>
              <a:gd name="connsiteX20" fmla="*/ 361431 w 2011679"/>
              <a:gd name="connsiteY20" fmla="*/ 555866 h 1994453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73818 w 2011679"/>
              <a:gd name="connsiteY7" fmla="*/ 1287304 h 2001597"/>
              <a:gd name="connsiteX8" fmla="*/ 899822 w 2011679"/>
              <a:gd name="connsiteY8" fmla="*/ 1422477 h 2001597"/>
              <a:gd name="connsiteX9" fmla="*/ 1559780 w 2011679"/>
              <a:gd name="connsiteY9" fmla="*/ 1629210 h 2001597"/>
              <a:gd name="connsiteX10" fmla="*/ 1869881 w 2011679"/>
              <a:gd name="connsiteY10" fmla="*/ 1748480 h 2001597"/>
              <a:gd name="connsiteX11" fmla="*/ 1949394 w 2011679"/>
              <a:gd name="connsiteY11" fmla="*/ 1899555 h 2001597"/>
              <a:gd name="connsiteX12" fmla="*/ 1846027 w 2011679"/>
              <a:gd name="connsiteY12" fmla="*/ 1979068 h 2001597"/>
              <a:gd name="connsiteX13" fmla="*/ 955481 w 2011679"/>
              <a:gd name="connsiteY13" fmla="*/ 1764383 h 2001597"/>
              <a:gd name="connsiteX14" fmla="*/ 319376 w 2011679"/>
              <a:gd name="connsiteY14" fmla="*/ 1565600 h 2001597"/>
              <a:gd name="connsiteX15" fmla="*/ 64935 w 2011679"/>
              <a:gd name="connsiteY15" fmla="*/ 1390671 h 2001597"/>
              <a:gd name="connsiteX16" fmla="*/ 9276 w 2011679"/>
              <a:gd name="connsiteY16" fmla="*/ 1175986 h 2001597"/>
              <a:gd name="connsiteX17" fmla="*/ 120594 w 2011679"/>
              <a:gd name="connsiteY17" fmla="*/ 905642 h 2001597"/>
              <a:gd name="connsiteX18" fmla="*/ 295522 w 2011679"/>
              <a:gd name="connsiteY18" fmla="*/ 651200 h 2001597"/>
              <a:gd name="connsiteX19" fmla="*/ 361431 w 2011679"/>
              <a:gd name="connsiteY19" fmla="*/ 563010 h 2001597"/>
              <a:gd name="connsiteX0" fmla="*/ 361431 w 1962101"/>
              <a:gd name="connsiteY0" fmla="*/ 563010 h 2006360"/>
              <a:gd name="connsiteX1" fmla="*/ 589721 w 1962101"/>
              <a:gd name="connsiteY1" fmla="*/ 261586 h 2006360"/>
              <a:gd name="connsiteX2" fmla="*/ 748747 w 1962101"/>
              <a:gd name="connsiteY2" fmla="*/ 70755 h 2006360"/>
              <a:gd name="connsiteX3" fmla="*/ 978610 w 1962101"/>
              <a:gd name="connsiteY3" fmla="*/ 15903 h 2006360"/>
              <a:gd name="connsiteX4" fmla="*/ 1122458 w 1962101"/>
              <a:gd name="connsiteY4" fmla="*/ 166170 h 2006360"/>
              <a:gd name="connsiteX5" fmla="*/ 693088 w 1962101"/>
              <a:gd name="connsiteY5" fmla="*/ 722762 h 2006360"/>
              <a:gd name="connsiteX6" fmla="*/ 478402 w 1962101"/>
              <a:gd name="connsiteY6" fmla="*/ 1064668 h 2006360"/>
              <a:gd name="connsiteX7" fmla="*/ 573818 w 1962101"/>
              <a:gd name="connsiteY7" fmla="*/ 1287304 h 2006360"/>
              <a:gd name="connsiteX8" fmla="*/ 899822 w 1962101"/>
              <a:gd name="connsiteY8" fmla="*/ 1422477 h 2006360"/>
              <a:gd name="connsiteX9" fmla="*/ 1559780 w 1962101"/>
              <a:gd name="connsiteY9" fmla="*/ 1629210 h 2006360"/>
              <a:gd name="connsiteX10" fmla="*/ 1869881 w 1962101"/>
              <a:gd name="connsiteY10" fmla="*/ 1748480 h 2006360"/>
              <a:gd name="connsiteX11" fmla="*/ 1949394 w 1962101"/>
              <a:gd name="connsiteY11" fmla="*/ 1899555 h 2006360"/>
              <a:gd name="connsiteX12" fmla="*/ 1793639 w 1962101"/>
              <a:gd name="connsiteY12" fmla="*/ 1983831 h 2006360"/>
              <a:gd name="connsiteX13" fmla="*/ 955481 w 1962101"/>
              <a:gd name="connsiteY13" fmla="*/ 1764383 h 2006360"/>
              <a:gd name="connsiteX14" fmla="*/ 319376 w 1962101"/>
              <a:gd name="connsiteY14" fmla="*/ 1565600 h 2006360"/>
              <a:gd name="connsiteX15" fmla="*/ 64935 w 1962101"/>
              <a:gd name="connsiteY15" fmla="*/ 1390671 h 2006360"/>
              <a:gd name="connsiteX16" fmla="*/ 9276 w 1962101"/>
              <a:gd name="connsiteY16" fmla="*/ 1175986 h 2006360"/>
              <a:gd name="connsiteX17" fmla="*/ 120594 w 1962101"/>
              <a:gd name="connsiteY17" fmla="*/ 905642 h 2006360"/>
              <a:gd name="connsiteX18" fmla="*/ 295522 w 1962101"/>
              <a:gd name="connsiteY18" fmla="*/ 651200 h 2006360"/>
              <a:gd name="connsiteX19" fmla="*/ 361431 w 1962101"/>
              <a:gd name="connsiteY19" fmla="*/ 563010 h 200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62101" h="2006360">
                <a:moveTo>
                  <a:pt x="361431" y="563010"/>
                </a:moveTo>
                <a:lnTo>
                  <a:pt x="589721" y="261586"/>
                </a:lnTo>
                <a:cubicBezTo>
                  <a:pt x="662608" y="172797"/>
                  <a:pt x="683932" y="111702"/>
                  <a:pt x="748747" y="70755"/>
                </a:cubicBezTo>
                <a:cubicBezTo>
                  <a:pt x="813562" y="29808"/>
                  <a:pt x="916325" y="0"/>
                  <a:pt x="978610" y="15903"/>
                </a:cubicBezTo>
                <a:cubicBezTo>
                  <a:pt x="1040895" y="31806"/>
                  <a:pt x="1170045" y="48360"/>
                  <a:pt x="1122458" y="166170"/>
                </a:cubicBezTo>
                <a:cubicBezTo>
                  <a:pt x="1074871" y="283980"/>
                  <a:pt x="800431" y="573012"/>
                  <a:pt x="693088" y="722762"/>
                </a:cubicBezTo>
                <a:cubicBezTo>
                  <a:pt x="585745" y="872512"/>
                  <a:pt x="498280" y="970578"/>
                  <a:pt x="478402" y="1064668"/>
                </a:cubicBezTo>
                <a:cubicBezTo>
                  <a:pt x="458524" y="1158758"/>
                  <a:pt x="503581" y="1227669"/>
                  <a:pt x="573818" y="1287304"/>
                </a:cubicBezTo>
                <a:cubicBezTo>
                  <a:pt x="644055" y="1346939"/>
                  <a:pt x="735495" y="1365493"/>
                  <a:pt x="899822" y="1422477"/>
                </a:cubicBezTo>
                <a:cubicBezTo>
                  <a:pt x="1064149" y="1479461"/>
                  <a:pt x="1398104" y="1574876"/>
                  <a:pt x="1559780" y="1629210"/>
                </a:cubicBezTo>
                <a:cubicBezTo>
                  <a:pt x="1721456" y="1683544"/>
                  <a:pt x="1804945" y="1703423"/>
                  <a:pt x="1869881" y="1748480"/>
                </a:cubicBezTo>
                <a:cubicBezTo>
                  <a:pt x="1934817" y="1793537"/>
                  <a:pt x="1962101" y="1860330"/>
                  <a:pt x="1949394" y="1899555"/>
                </a:cubicBezTo>
                <a:cubicBezTo>
                  <a:pt x="1936687" y="1938780"/>
                  <a:pt x="1959291" y="2006360"/>
                  <a:pt x="1793639" y="1983831"/>
                </a:cubicBezTo>
                <a:cubicBezTo>
                  <a:pt x="1627987" y="1961302"/>
                  <a:pt x="1201192" y="1834088"/>
                  <a:pt x="955481" y="1764383"/>
                </a:cubicBezTo>
                <a:cubicBezTo>
                  <a:pt x="709770" y="1694678"/>
                  <a:pt x="467800" y="1627885"/>
                  <a:pt x="319376" y="1565600"/>
                </a:cubicBezTo>
                <a:cubicBezTo>
                  <a:pt x="170952" y="1503315"/>
                  <a:pt x="116618" y="1455607"/>
                  <a:pt x="64935" y="1390671"/>
                </a:cubicBezTo>
                <a:cubicBezTo>
                  <a:pt x="13252" y="1325735"/>
                  <a:pt x="0" y="1256824"/>
                  <a:pt x="9276" y="1175986"/>
                </a:cubicBezTo>
                <a:cubicBezTo>
                  <a:pt x="18552" y="1095148"/>
                  <a:pt x="72886" y="993106"/>
                  <a:pt x="120594" y="905642"/>
                </a:cubicBezTo>
                <a:cubicBezTo>
                  <a:pt x="168302" y="818178"/>
                  <a:pt x="295522" y="651200"/>
                  <a:pt x="295522" y="651200"/>
                </a:cubicBezTo>
                <a:lnTo>
                  <a:pt x="361431" y="56301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4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8" name="フリーフォーム 67">
            <a:extLst>
              <a:ext uri="{FF2B5EF4-FFF2-40B4-BE49-F238E27FC236}">
                <a16:creationId xmlns:a16="http://schemas.microsoft.com/office/drawing/2014/main" id="{CCC78351-3810-49A4-A4CE-372BFDA5CEBE}"/>
              </a:ext>
            </a:extLst>
          </p:cNvPr>
          <p:cNvSpPr/>
          <p:nvPr/>
        </p:nvSpPr>
        <p:spPr bwMode="auto">
          <a:xfrm>
            <a:off x="2508647" y="5724658"/>
            <a:ext cx="731440" cy="518716"/>
          </a:xfrm>
          <a:custGeom>
            <a:avLst/>
            <a:gdLst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79834 w 731440"/>
              <a:gd name="connsiteY4" fmla="*/ 90884 h 518716"/>
              <a:gd name="connsiteX5" fmla="*/ 522684 w 731440"/>
              <a:gd name="connsiteY5" fmla="*/ 159940 h 518716"/>
              <a:gd name="connsiteX6" fmla="*/ 429816 w 731440"/>
              <a:gd name="connsiteY6" fmla="*/ 164703 h 518716"/>
              <a:gd name="connsiteX7" fmla="*/ 398859 w 731440"/>
              <a:gd name="connsiteY7" fmla="*/ 159940 h 518716"/>
              <a:gd name="connsiteX8" fmla="*/ 522684 w 731440"/>
              <a:gd name="connsiteY8" fmla="*/ 200422 h 518716"/>
              <a:gd name="connsiteX9" fmla="*/ 672703 w 731440"/>
              <a:gd name="connsiteY9" fmla="*/ 200422 h 518716"/>
              <a:gd name="connsiteX10" fmla="*/ 729853 w 731440"/>
              <a:gd name="connsiteY10" fmla="*/ 283765 h 518716"/>
              <a:gd name="connsiteX11" fmla="*/ 663178 w 731440"/>
              <a:gd name="connsiteY11" fmla="*/ 469503 h 518716"/>
              <a:gd name="connsiteX12" fmla="*/ 513159 w 731440"/>
              <a:gd name="connsiteY12" fmla="*/ 514747 h 518716"/>
              <a:gd name="connsiteX13" fmla="*/ 263128 w 731440"/>
              <a:gd name="connsiteY13" fmla="*/ 445690 h 518716"/>
              <a:gd name="connsiteX14" fmla="*/ 86916 w 731440"/>
              <a:gd name="connsiteY14" fmla="*/ 302815 h 518716"/>
              <a:gd name="connsiteX15" fmla="*/ 13097 w 731440"/>
              <a:gd name="connsiteY15" fmla="*/ 195659 h 518716"/>
              <a:gd name="connsiteX16" fmla="*/ 32147 w 731440"/>
              <a:gd name="connsiteY16" fmla="*/ 69453 h 51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1440" h="518716">
                <a:moveTo>
                  <a:pt x="32147" y="69453"/>
                </a:moveTo>
                <a:cubicBezTo>
                  <a:pt x="44450" y="38497"/>
                  <a:pt x="39688" y="19844"/>
                  <a:pt x="86916" y="9922"/>
                </a:cubicBezTo>
                <a:cubicBezTo>
                  <a:pt x="134144" y="0"/>
                  <a:pt x="250826" y="4763"/>
                  <a:pt x="315516" y="9922"/>
                </a:cubicBezTo>
                <a:cubicBezTo>
                  <a:pt x="380207" y="15081"/>
                  <a:pt x="431006" y="27384"/>
                  <a:pt x="475059" y="40878"/>
                </a:cubicBezTo>
                <a:cubicBezTo>
                  <a:pt x="519112" y="54372"/>
                  <a:pt x="571897" y="71040"/>
                  <a:pt x="579834" y="90884"/>
                </a:cubicBezTo>
                <a:cubicBezTo>
                  <a:pt x="587771" y="110728"/>
                  <a:pt x="547687" y="147637"/>
                  <a:pt x="522684" y="159940"/>
                </a:cubicBezTo>
                <a:cubicBezTo>
                  <a:pt x="497681" y="172243"/>
                  <a:pt x="450453" y="164703"/>
                  <a:pt x="429816" y="164703"/>
                </a:cubicBezTo>
                <a:cubicBezTo>
                  <a:pt x="409179" y="164703"/>
                  <a:pt x="383381" y="153987"/>
                  <a:pt x="398859" y="159940"/>
                </a:cubicBezTo>
                <a:cubicBezTo>
                  <a:pt x="414337" y="165893"/>
                  <a:pt x="477043" y="193675"/>
                  <a:pt x="522684" y="200422"/>
                </a:cubicBezTo>
                <a:cubicBezTo>
                  <a:pt x="568325" y="207169"/>
                  <a:pt x="638175" y="186532"/>
                  <a:pt x="672703" y="200422"/>
                </a:cubicBezTo>
                <a:cubicBezTo>
                  <a:pt x="707231" y="214312"/>
                  <a:pt x="731440" y="238918"/>
                  <a:pt x="729853" y="283765"/>
                </a:cubicBezTo>
                <a:cubicBezTo>
                  <a:pt x="728266" y="328612"/>
                  <a:pt x="699294" y="431006"/>
                  <a:pt x="663178" y="469503"/>
                </a:cubicBezTo>
                <a:cubicBezTo>
                  <a:pt x="627062" y="508000"/>
                  <a:pt x="579834" y="518716"/>
                  <a:pt x="513159" y="514747"/>
                </a:cubicBezTo>
                <a:cubicBezTo>
                  <a:pt x="446484" y="510778"/>
                  <a:pt x="334168" y="481012"/>
                  <a:pt x="263128" y="445690"/>
                </a:cubicBezTo>
                <a:cubicBezTo>
                  <a:pt x="192088" y="410368"/>
                  <a:pt x="128588" y="344487"/>
                  <a:pt x="86916" y="302815"/>
                </a:cubicBezTo>
                <a:cubicBezTo>
                  <a:pt x="45244" y="261143"/>
                  <a:pt x="26194" y="230981"/>
                  <a:pt x="13097" y="195659"/>
                </a:cubicBezTo>
                <a:cubicBezTo>
                  <a:pt x="0" y="160337"/>
                  <a:pt x="19844" y="100409"/>
                  <a:pt x="32147" y="69453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5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9" name="フリーフォーム 70">
            <a:extLst>
              <a:ext uri="{FF2B5EF4-FFF2-40B4-BE49-F238E27FC236}">
                <a16:creationId xmlns:a16="http://schemas.microsoft.com/office/drawing/2014/main" id="{37D48383-AC50-4130-B77E-7E9272BCACD2}"/>
              </a:ext>
            </a:extLst>
          </p:cNvPr>
          <p:cNvSpPr/>
          <p:nvPr/>
        </p:nvSpPr>
        <p:spPr bwMode="auto">
          <a:xfrm>
            <a:off x="2627832" y="2737502"/>
            <a:ext cx="654702" cy="565922"/>
          </a:xfrm>
          <a:custGeom>
            <a:avLst/>
            <a:gdLst>
              <a:gd name="connsiteX0" fmla="*/ 47002 w 654702"/>
              <a:gd name="connsiteY0" fmla="*/ 122491 h 565922"/>
              <a:gd name="connsiteX1" fmla="*/ 115368 w 654702"/>
              <a:gd name="connsiteY1" fmla="*/ 45578 h 565922"/>
              <a:gd name="connsiteX2" fmla="*/ 240706 w 654702"/>
              <a:gd name="connsiteY2" fmla="*/ 2849 h 565922"/>
              <a:gd name="connsiteX3" fmla="*/ 454351 w 654702"/>
              <a:gd name="connsiteY3" fmla="*/ 62670 h 565922"/>
              <a:gd name="connsiteX4" fmla="*/ 602478 w 654702"/>
              <a:gd name="connsiteY4" fmla="*/ 287709 h 565922"/>
              <a:gd name="connsiteX5" fmla="*/ 653753 w 654702"/>
              <a:gd name="connsiteY5" fmla="*/ 361773 h 565922"/>
              <a:gd name="connsiteX6" fmla="*/ 596781 w 654702"/>
              <a:gd name="connsiteY6" fmla="*/ 492808 h 565922"/>
              <a:gd name="connsiteX7" fmla="*/ 559749 w 654702"/>
              <a:gd name="connsiteY7" fmla="*/ 558326 h 565922"/>
              <a:gd name="connsiteX8" fmla="*/ 494232 w 654702"/>
              <a:gd name="connsiteY8" fmla="*/ 538386 h 565922"/>
              <a:gd name="connsiteX9" fmla="*/ 380288 w 654702"/>
              <a:gd name="connsiteY9" fmla="*/ 427291 h 565922"/>
              <a:gd name="connsiteX10" fmla="*/ 291981 w 654702"/>
              <a:gd name="connsiteY10" fmla="*/ 390259 h 565922"/>
              <a:gd name="connsiteX11" fmla="*/ 160946 w 654702"/>
              <a:gd name="connsiteY11" fmla="*/ 401653 h 565922"/>
              <a:gd name="connsiteX12" fmla="*/ 24213 w 654702"/>
              <a:gd name="connsiteY12" fmla="*/ 307649 h 565922"/>
              <a:gd name="connsiteX13" fmla="*/ 15667 w 654702"/>
              <a:gd name="connsiteY13" fmla="*/ 173765 h 565922"/>
              <a:gd name="connsiteX14" fmla="*/ 47002 w 654702"/>
              <a:gd name="connsiteY14" fmla="*/ 122491 h 56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4702" h="565922">
                <a:moveTo>
                  <a:pt x="47002" y="122491"/>
                </a:moveTo>
                <a:cubicBezTo>
                  <a:pt x="63619" y="101127"/>
                  <a:pt x="83084" y="65518"/>
                  <a:pt x="115368" y="45578"/>
                </a:cubicBezTo>
                <a:cubicBezTo>
                  <a:pt x="147652" y="25638"/>
                  <a:pt x="184209" y="0"/>
                  <a:pt x="240706" y="2849"/>
                </a:cubicBezTo>
                <a:cubicBezTo>
                  <a:pt x="297203" y="5698"/>
                  <a:pt x="394056" y="15193"/>
                  <a:pt x="454351" y="62670"/>
                </a:cubicBezTo>
                <a:cubicBezTo>
                  <a:pt x="514646" y="110147"/>
                  <a:pt x="569244" y="237859"/>
                  <a:pt x="602478" y="287709"/>
                </a:cubicBezTo>
                <a:cubicBezTo>
                  <a:pt x="635712" y="337559"/>
                  <a:pt x="654702" y="327590"/>
                  <a:pt x="653753" y="361773"/>
                </a:cubicBezTo>
                <a:cubicBezTo>
                  <a:pt x="652804" y="395956"/>
                  <a:pt x="612448" y="460049"/>
                  <a:pt x="596781" y="492808"/>
                </a:cubicBezTo>
                <a:cubicBezTo>
                  <a:pt x="581114" y="525567"/>
                  <a:pt x="576841" y="550730"/>
                  <a:pt x="559749" y="558326"/>
                </a:cubicBezTo>
                <a:cubicBezTo>
                  <a:pt x="542658" y="565922"/>
                  <a:pt x="524142" y="560225"/>
                  <a:pt x="494232" y="538386"/>
                </a:cubicBezTo>
                <a:cubicBezTo>
                  <a:pt x="464322" y="516547"/>
                  <a:pt x="413996" y="451979"/>
                  <a:pt x="380288" y="427291"/>
                </a:cubicBezTo>
                <a:cubicBezTo>
                  <a:pt x="346580" y="402603"/>
                  <a:pt x="328538" y="394532"/>
                  <a:pt x="291981" y="390259"/>
                </a:cubicBezTo>
                <a:cubicBezTo>
                  <a:pt x="255424" y="385986"/>
                  <a:pt x="205574" y="415421"/>
                  <a:pt x="160946" y="401653"/>
                </a:cubicBezTo>
                <a:cubicBezTo>
                  <a:pt x="116318" y="387885"/>
                  <a:pt x="48426" y="345630"/>
                  <a:pt x="24213" y="307649"/>
                </a:cubicBezTo>
                <a:cubicBezTo>
                  <a:pt x="0" y="269668"/>
                  <a:pt x="12818" y="203675"/>
                  <a:pt x="15667" y="173765"/>
                </a:cubicBezTo>
                <a:cubicBezTo>
                  <a:pt x="18516" y="143855"/>
                  <a:pt x="30385" y="143856"/>
                  <a:pt x="47002" y="122491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5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04D71E86-3909-418B-9796-1D2D3F521C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18" y="2922409"/>
            <a:ext cx="143248" cy="144000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D5FD2DD-757A-4CA9-A453-74A550282D2C}"/>
              </a:ext>
            </a:extLst>
          </p:cNvPr>
          <p:cNvSpPr txBox="1"/>
          <p:nvPr/>
        </p:nvSpPr>
        <p:spPr>
          <a:xfrm>
            <a:off x="3087494" y="6118921"/>
            <a:ext cx="3427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どうやって</a:t>
            </a:r>
            <a:r>
              <a:rPr kumimoji="1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 </a:t>
            </a:r>
            <a:r>
              <a:rPr kumimoji="1" lang="ja-JP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？</a:t>
            </a:r>
            <a:endParaRPr kumimoji="1" lang="en-US" altLang="ja-JP" sz="2000" b="0" i="0" u="none" strike="noStrike" kern="1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  <a:ea typeface="HG創英角ﾎﾟｯﾌﾟ体"/>
              <a:cs typeface="Times New Roman"/>
            </a:endParaRPr>
          </a:p>
        </p:txBody>
      </p:sp>
      <p:sp>
        <p:nvSpPr>
          <p:cNvPr id="34" name="タイトル 1">
            <a:extLst>
              <a:ext uri="{FF2B5EF4-FFF2-40B4-BE49-F238E27FC236}">
                <a16:creationId xmlns:a16="http://schemas.microsoft.com/office/drawing/2014/main" id="{776068C2-CC59-417E-A72E-A9D2C3199188}"/>
              </a:ext>
            </a:extLst>
          </p:cNvPr>
          <p:cNvSpPr txBox="1">
            <a:spLocks/>
          </p:cNvSpPr>
          <p:nvPr/>
        </p:nvSpPr>
        <p:spPr bwMode="auto">
          <a:xfrm>
            <a:off x="1647671" y="613562"/>
            <a:ext cx="8152312" cy="124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 せき　　　　　　　　　　　　　　　　　 いき　　　　　と　　　　　　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C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ひまつ</a:t>
            </a: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rgbClr val="59C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ＭＳ Ｐゴシック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咳、くしゃみ、息で飛ぶ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9C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飛沫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/>
                <a:ea typeface="ＭＳ Ｐゴシック"/>
                <a:cs typeface="+mj-cs"/>
              </a:rPr>
              <a:t>として</a:t>
            </a:r>
            <a:endParaRPr kumimoji="1" lang="ja-JP" altLang="en-US" sz="4000" b="0" i="0" u="none" strike="noStrike" kern="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/>
              <a:ea typeface="ＭＳ Ｐゴシック"/>
              <a:cs typeface="+mj-cs"/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208BF094-68B3-4490-B460-C524470DD20A}"/>
              </a:ext>
            </a:extLst>
          </p:cNvPr>
          <p:cNvSpPr txBox="1">
            <a:spLocks/>
          </p:cNvSpPr>
          <p:nvPr/>
        </p:nvSpPr>
        <p:spPr bwMode="auto">
          <a:xfrm>
            <a:off x="3146158" y="-6051"/>
            <a:ext cx="3994683" cy="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ウイルス</a:t>
            </a: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 Narrow"/>
                <a:ea typeface="ＭＳ Ｐゴシック"/>
                <a:cs typeface="+mj-cs"/>
              </a:rPr>
              <a:t>は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 Narrow"/>
              <a:ea typeface="ＭＳ Ｐゴシック"/>
              <a:cs typeface="+mj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2523324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11000">
        <p:fade/>
      </p:transition>
    </mc:Choice>
    <mc:Fallback xmlns="">
      <p:transition spd="med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0.00023 C 0.04028 -0.00023 0.22454 -0.08171 0.28766 -0.08588 C 0.38519 -0.09004 0.4696 -0.10393 0.55741 -0.09328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70" y="-48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0.00023 C 0.04121 -0.00023 0.22192 -0.10694 0.26328 -0.10694 C 0.35479 -0.11574 0.50649 -0.10439 0.59538 -0.09398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69" y="-54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4.07407E-6 C 0.0409 -4.07407E-6 0.24306 -0.06805 0.28411 -0.06805 C 0.37562 -0.07685 0.49244 -0.08379 0.58133 -0.07338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59" y="-39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827E-6 -0.00023 C 0.0409 -0.00023 0.24121 -0.05902 0.28257 -0.05902 C 0.37423 -0.06782 0.48766 -0.03888 0.57686 -0.0287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43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2|5.4|5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7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5.4|3.3|3.1|10.5|6|5.4|3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heme/theme1.xml><?xml version="1.0" encoding="utf-8"?>
<a:theme xmlns:a="http://schemas.openxmlformats.org/drawingml/2006/main" name="1_標準デザイン">
  <a:themeElements>
    <a:clrScheme name="">
      <a:dk1>
        <a:srgbClr val="010000"/>
      </a:dk1>
      <a:lt1>
        <a:srgbClr val="FFFFFF"/>
      </a:lt1>
      <a:dk2>
        <a:srgbClr val="000000"/>
      </a:dk2>
      <a:lt2>
        <a:srgbClr val="FFFF00"/>
      </a:lt2>
      <a:accent1>
        <a:srgbClr val="CCECFF"/>
      </a:accent1>
      <a:accent2>
        <a:srgbClr val="FFFFCC"/>
      </a:accent2>
      <a:accent3>
        <a:srgbClr val="AAAAAA"/>
      </a:accent3>
      <a:accent4>
        <a:srgbClr val="DADADA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1_標準デザイン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1_標準デザイン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標準デザイン">
  <a:themeElements>
    <a:clrScheme name="">
      <a:dk1>
        <a:srgbClr val="010000"/>
      </a:dk1>
      <a:lt1>
        <a:srgbClr val="FFFFFF"/>
      </a:lt1>
      <a:dk2>
        <a:srgbClr val="000000"/>
      </a:dk2>
      <a:lt2>
        <a:srgbClr val="FFFF00"/>
      </a:lt2>
      <a:accent1>
        <a:srgbClr val="CCECFF"/>
      </a:accent1>
      <a:accent2>
        <a:srgbClr val="FFFFCC"/>
      </a:accent2>
      <a:accent3>
        <a:srgbClr val="AAAAAA"/>
      </a:accent3>
      <a:accent4>
        <a:srgbClr val="DADADA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1_標準デザイン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標準デザイン">
  <a:themeElements>
    <a:clrScheme name="">
      <a:dk1>
        <a:srgbClr val="010000"/>
      </a:dk1>
      <a:lt1>
        <a:srgbClr val="FFFFFF"/>
      </a:lt1>
      <a:dk2>
        <a:srgbClr val="000000"/>
      </a:dk2>
      <a:lt2>
        <a:srgbClr val="FFFF00"/>
      </a:lt2>
      <a:accent1>
        <a:srgbClr val="CCECFF"/>
      </a:accent1>
      <a:accent2>
        <a:srgbClr val="FFFFCC"/>
      </a:accent2>
      <a:accent3>
        <a:srgbClr val="AAAAAA"/>
      </a:accent3>
      <a:accent4>
        <a:srgbClr val="DADADA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標準デザイン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">
      <a:dk1>
        <a:srgbClr val="010000"/>
      </a:dk1>
      <a:lt1>
        <a:srgbClr val="FFFFFF"/>
      </a:lt1>
      <a:dk2>
        <a:srgbClr val="000000"/>
      </a:dk2>
      <a:lt2>
        <a:srgbClr val="FFFF00"/>
      </a:lt2>
      <a:accent1>
        <a:srgbClr val="CCECFF"/>
      </a:accent1>
      <a:accent2>
        <a:srgbClr val="FFFFCC"/>
      </a:accent2>
      <a:accent3>
        <a:srgbClr val="AAAAAA"/>
      </a:accent3>
      <a:accent4>
        <a:srgbClr val="DADADA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標準デザイン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10000"/>
    </a:dk1>
    <a:lt1>
      <a:srgbClr val="FFFFFF"/>
    </a:lt1>
    <a:dk2>
      <a:srgbClr val="000000"/>
    </a:dk2>
    <a:lt2>
      <a:srgbClr val="FFFF00"/>
    </a:lt2>
    <a:accent1>
      <a:srgbClr val="CCECFF"/>
    </a:accent1>
    <a:accent2>
      <a:srgbClr val="FFFFCC"/>
    </a:accent2>
    <a:accent3>
      <a:srgbClr val="AAAAAA"/>
    </a:accent3>
    <a:accent4>
      <a:srgbClr val="DADADA"/>
    </a:accent4>
    <a:accent5>
      <a:srgbClr val="E2F4FF"/>
    </a:accent5>
    <a:accent6>
      <a:srgbClr val="E7E7B9"/>
    </a:accent6>
    <a:hlink>
      <a:srgbClr val="FF9966"/>
    </a:hlink>
    <a:folHlink>
      <a:srgbClr val="FFFF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10000"/>
    </a:dk1>
    <a:lt1>
      <a:srgbClr val="FFFFFF"/>
    </a:lt1>
    <a:dk2>
      <a:srgbClr val="000000"/>
    </a:dk2>
    <a:lt2>
      <a:srgbClr val="FFFF00"/>
    </a:lt2>
    <a:accent1>
      <a:srgbClr val="CCECFF"/>
    </a:accent1>
    <a:accent2>
      <a:srgbClr val="FFFFCC"/>
    </a:accent2>
    <a:accent3>
      <a:srgbClr val="AAAAAA"/>
    </a:accent3>
    <a:accent4>
      <a:srgbClr val="DADADA"/>
    </a:accent4>
    <a:accent5>
      <a:srgbClr val="E2F4FF"/>
    </a:accent5>
    <a:accent6>
      <a:srgbClr val="E7E7B9"/>
    </a:accent6>
    <a:hlink>
      <a:srgbClr val="FF9966"/>
    </a:hlink>
    <a:folHlink>
      <a:srgbClr val="FFFFCC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10000"/>
    </a:dk1>
    <a:lt1>
      <a:srgbClr val="FFFFFF"/>
    </a:lt1>
    <a:dk2>
      <a:srgbClr val="000000"/>
    </a:dk2>
    <a:lt2>
      <a:srgbClr val="FFFF00"/>
    </a:lt2>
    <a:accent1>
      <a:srgbClr val="CCECFF"/>
    </a:accent1>
    <a:accent2>
      <a:srgbClr val="FFFFCC"/>
    </a:accent2>
    <a:accent3>
      <a:srgbClr val="AAAAAA"/>
    </a:accent3>
    <a:accent4>
      <a:srgbClr val="DADADA"/>
    </a:accent4>
    <a:accent5>
      <a:srgbClr val="E2F4FF"/>
    </a:accent5>
    <a:accent6>
      <a:srgbClr val="E7E7B9"/>
    </a:accent6>
    <a:hlink>
      <a:srgbClr val="FF9966"/>
    </a:hlink>
    <a:folHlink>
      <a:srgbClr val="FFFFCC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10000"/>
    </a:dk1>
    <a:lt1>
      <a:srgbClr val="FFFFFF"/>
    </a:lt1>
    <a:dk2>
      <a:srgbClr val="000000"/>
    </a:dk2>
    <a:lt2>
      <a:srgbClr val="FFFF00"/>
    </a:lt2>
    <a:accent1>
      <a:srgbClr val="CCECFF"/>
    </a:accent1>
    <a:accent2>
      <a:srgbClr val="FFFFCC"/>
    </a:accent2>
    <a:accent3>
      <a:srgbClr val="AAAAAA"/>
    </a:accent3>
    <a:accent4>
      <a:srgbClr val="DADADA"/>
    </a:accent4>
    <a:accent5>
      <a:srgbClr val="E2F4FF"/>
    </a:accent5>
    <a:accent6>
      <a:srgbClr val="E7E7B9"/>
    </a:accent6>
    <a:hlink>
      <a:srgbClr val="FF9966"/>
    </a:hlink>
    <a:folHlink>
      <a:srgbClr val="FFFFCC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10000"/>
    </a:dk1>
    <a:lt1>
      <a:srgbClr val="FFFFFF"/>
    </a:lt1>
    <a:dk2>
      <a:srgbClr val="000000"/>
    </a:dk2>
    <a:lt2>
      <a:srgbClr val="FFFF00"/>
    </a:lt2>
    <a:accent1>
      <a:srgbClr val="CCECFF"/>
    </a:accent1>
    <a:accent2>
      <a:srgbClr val="FFFFCC"/>
    </a:accent2>
    <a:accent3>
      <a:srgbClr val="AAAAAA"/>
    </a:accent3>
    <a:accent4>
      <a:srgbClr val="DADADA"/>
    </a:accent4>
    <a:accent5>
      <a:srgbClr val="E2F4FF"/>
    </a:accent5>
    <a:accent6>
      <a:srgbClr val="E7E7B9"/>
    </a:accent6>
    <a:hlink>
      <a:srgbClr val="FF9966"/>
    </a:hlink>
    <a:folHlink>
      <a:srgbClr val="FFFFCC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10000"/>
    </a:dk1>
    <a:lt1>
      <a:srgbClr val="FFFFFF"/>
    </a:lt1>
    <a:dk2>
      <a:srgbClr val="000000"/>
    </a:dk2>
    <a:lt2>
      <a:srgbClr val="FFFF00"/>
    </a:lt2>
    <a:accent1>
      <a:srgbClr val="CCECFF"/>
    </a:accent1>
    <a:accent2>
      <a:srgbClr val="FFFFCC"/>
    </a:accent2>
    <a:accent3>
      <a:srgbClr val="AAAAAA"/>
    </a:accent3>
    <a:accent4>
      <a:srgbClr val="DADADA"/>
    </a:accent4>
    <a:accent5>
      <a:srgbClr val="E2F4FF"/>
    </a:accent5>
    <a:accent6>
      <a:srgbClr val="E7E7B9"/>
    </a:accent6>
    <a:hlink>
      <a:srgbClr val="FF9966"/>
    </a:hlink>
    <a:folHlink>
      <a:srgbClr val="FFFFCC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10000"/>
    </a:dk1>
    <a:lt1>
      <a:srgbClr val="FFFFFF"/>
    </a:lt1>
    <a:dk2>
      <a:srgbClr val="000000"/>
    </a:dk2>
    <a:lt2>
      <a:srgbClr val="FFFF00"/>
    </a:lt2>
    <a:accent1>
      <a:srgbClr val="CCECFF"/>
    </a:accent1>
    <a:accent2>
      <a:srgbClr val="FFFFCC"/>
    </a:accent2>
    <a:accent3>
      <a:srgbClr val="AAAAAA"/>
    </a:accent3>
    <a:accent4>
      <a:srgbClr val="DADADA"/>
    </a:accent4>
    <a:accent5>
      <a:srgbClr val="E2F4FF"/>
    </a:accent5>
    <a:accent6>
      <a:srgbClr val="E7E7B9"/>
    </a:accent6>
    <a:hlink>
      <a:srgbClr val="FF9966"/>
    </a:hlink>
    <a:folHlink>
      <a:srgbClr val="FFFFCC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10000"/>
    </a:dk1>
    <a:lt1>
      <a:srgbClr val="FFFFFF"/>
    </a:lt1>
    <a:dk2>
      <a:srgbClr val="000000"/>
    </a:dk2>
    <a:lt2>
      <a:srgbClr val="FFFF00"/>
    </a:lt2>
    <a:accent1>
      <a:srgbClr val="CCECFF"/>
    </a:accent1>
    <a:accent2>
      <a:srgbClr val="FFFFCC"/>
    </a:accent2>
    <a:accent3>
      <a:srgbClr val="AAAAAA"/>
    </a:accent3>
    <a:accent4>
      <a:srgbClr val="DADADA"/>
    </a:accent4>
    <a:accent5>
      <a:srgbClr val="E2F4FF"/>
    </a:accent5>
    <a:accent6>
      <a:srgbClr val="E7E7B9"/>
    </a:accent6>
    <a:hlink>
      <a:srgbClr val="FF9966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805</Words>
  <Application>Microsoft Office PowerPoint</Application>
  <PresentationFormat>35mm スライド</PresentationFormat>
  <Paragraphs>185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32</vt:i4>
      </vt:variant>
    </vt:vector>
  </HeadingPairs>
  <TitlesOfParts>
    <vt:vector size="45" baseType="lpstr">
      <vt:lpstr>HGP創英角ﾎﾟｯﾌﾟ体</vt:lpstr>
      <vt:lpstr>HGS創英角ﾎﾟｯﾌﾟ体</vt:lpstr>
      <vt:lpstr>HG創英角ﾎﾟｯﾌﾟ体</vt:lpstr>
      <vt:lpstr>Monotype Sorts</vt:lpstr>
      <vt:lpstr>ＭＳ Ｐゴシック</vt:lpstr>
      <vt:lpstr>Arial</vt:lpstr>
      <vt:lpstr>Arial Narrow</vt:lpstr>
      <vt:lpstr>Century</vt:lpstr>
      <vt:lpstr>Times New Roman</vt:lpstr>
      <vt:lpstr>1_標準デザイン</vt:lpstr>
      <vt:lpstr>7_標準デザイン</vt:lpstr>
      <vt:lpstr>標準デザイン</vt:lpstr>
      <vt:lpstr>3_標準デザイン</vt:lpstr>
      <vt:lpstr>新型コロナウイルス  感染予防の基本</vt:lpstr>
      <vt:lpstr>PowerPoint プレゼンテーション</vt:lpstr>
      <vt:lpstr>ウイルスって どんな大きさ？</vt:lpstr>
      <vt:lpstr>PowerPoint プレゼンテーション</vt:lpstr>
      <vt:lpstr>見えないからこそ 想像力を働かせて 考えることが大事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ウイルスに なぜ、動き方が いろいろ？</vt:lpstr>
      <vt:lpstr>PowerPoint プレゼンテーション</vt:lpstr>
      <vt:lpstr>PowerPoint プレゼンテーション</vt:lpstr>
      <vt:lpstr>エアロゾル と 飛沫</vt:lpstr>
      <vt:lpstr>エアロゾルは温かく湿った空気中に 最大で１時間、10メートルほど留まる</vt:lpstr>
      <vt:lpstr>飛沫は2m以内にすぐ落下</vt:lpstr>
      <vt:lpstr>PowerPoint プレゼンテーション</vt:lpstr>
      <vt:lpstr>PowerPoint プレゼンテーション</vt:lpstr>
      <vt:lpstr>富岳で学ぶ  エアロゾル と 飛沫</vt:lpstr>
      <vt:lpstr>PowerPoint プレゼンテーション</vt:lpstr>
      <vt:lpstr>PowerPoint プレゼンテーション</vt:lpstr>
      <vt:lpstr>PowerPoint プレゼンテーション</vt:lpstr>
      <vt:lpstr>感染症予防は  簡単ではない</vt:lpstr>
      <vt:lpstr>だからこそ 常に基本に 立ち返りつつ</vt:lpstr>
      <vt:lpstr>できることを 一つずつ 考えながら 積み重ねましょう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2021-06-23T06:53:38Z</dcterms:created>
  <dcterms:modified xsi:type="dcterms:W3CDTF">2021-06-23T06:53:53Z</dcterms:modified>
</cp:coreProperties>
</file>